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89" r:id="rId2"/>
    <p:sldId id="290" r:id="rId3"/>
    <p:sldId id="292" r:id="rId4"/>
    <p:sldId id="264" r:id="rId5"/>
    <p:sldId id="265" r:id="rId6"/>
    <p:sldId id="293" r:id="rId7"/>
    <p:sldId id="267" r:id="rId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33CC33"/>
    <a:srgbClr val="FF99FF"/>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CD9CC-EA14-48A3-A8FE-2BB772E7567F}"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kumimoji="1" lang="ja-JP" altLang="en-US"/>
        </a:p>
      </dgm:t>
    </dgm:pt>
    <dgm:pt modelId="{B536C0F3-4625-4034-BD09-A051EB6371EF}">
      <dgm:prSet phldrT="[テキスト]"/>
      <dgm:spPr>
        <a:solidFill>
          <a:srgbClr val="FF0000"/>
        </a:solidFill>
      </dgm:spPr>
      <dgm:t>
        <a:bodyPr/>
        <a:lstStyle/>
        <a:p>
          <a:endParaRPr kumimoji="1" lang="en-US" altLang="ja-JP" dirty="0"/>
        </a:p>
        <a:p>
          <a:endParaRPr kumimoji="1" lang="ja-JP" altLang="en-US" dirty="0"/>
        </a:p>
      </dgm:t>
    </dgm:pt>
    <dgm:pt modelId="{53444A48-6C6D-4C5C-A59A-296A70E1B9E3}" type="parTrans" cxnId="{4F831BAB-05EC-4368-921D-8629C411D83A}">
      <dgm:prSet/>
      <dgm:spPr/>
      <dgm:t>
        <a:bodyPr/>
        <a:lstStyle/>
        <a:p>
          <a:endParaRPr kumimoji="1" lang="ja-JP" altLang="en-US"/>
        </a:p>
      </dgm:t>
    </dgm:pt>
    <dgm:pt modelId="{C9B034E0-819A-4F01-80BD-C8BA87BA5D8A}" type="sibTrans" cxnId="{4F831BAB-05EC-4368-921D-8629C411D83A}">
      <dgm:prSet/>
      <dgm:spPr/>
      <dgm:t>
        <a:bodyPr/>
        <a:lstStyle/>
        <a:p>
          <a:endParaRPr kumimoji="1" lang="ja-JP" altLang="en-US"/>
        </a:p>
      </dgm:t>
    </dgm:pt>
    <dgm:pt modelId="{1285986E-373A-4B23-BEF9-8022D1CE677E}">
      <dgm:prSet phldrT="[テキスト]"/>
      <dgm:spPr>
        <a:ln>
          <a:solidFill>
            <a:schemeClr val="tx1"/>
          </a:solidFill>
        </a:ln>
      </dgm:spPr>
      <dgm:t>
        <a:bodyPr/>
        <a:lstStyle/>
        <a:p>
          <a:r>
            <a:rPr lang="ja-JP" altLang="en-US" dirty="0"/>
            <a:t>中・高英語一種免許状を持つ方が</a:t>
          </a:r>
          <a:endParaRPr kumimoji="1" lang="ja-JP" altLang="en-US" dirty="0"/>
        </a:p>
      </dgm:t>
    </dgm:pt>
    <dgm:pt modelId="{5C943220-7859-47A2-A0B1-FB8444CD07D3}" type="parTrans" cxnId="{9C06A45E-B20A-4229-A4F1-00D7E811892E}">
      <dgm:prSet/>
      <dgm:spPr/>
      <dgm:t>
        <a:bodyPr/>
        <a:lstStyle/>
        <a:p>
          <a:endParaRPr kumimoji="1" lang="ja-JP" altLang="en-US"/>
        </a:p>
      </dgm:t>
    </dgm:pt>
    <dgm:pt modelId="{9F58CBCF-650B-4436-AC8C-5C1B9CC786FA}" type="sibTrans" cxnId="{9C06A45E-B20A-4229-A4F1-00D7E811892E}">
      <dgm:prSet/>
      <dgm:spPr/>
      <dgm:t>
        <a:bodyPr/>
        <a:lstStyle/>
        <a:p>
          <a:endParaRPr kumimoji="1" lang="ja-JP" altLang="en-US"/>
        </a:p>
      </dgm:t>
    </dgm:pt>
    <dgm:pt modelId="{125CAA9E-D66F-43FE-956A-D48FB683D95C}">
      <dgm:prSet phldrT="[テキスト]"/>
      <dgm:spPr>
        <a:solidFill>
          <a:srgbClr val="00B050"/>
        </a:solidFill>
      </dgm:spPr>
      <dgm:t>
        <a:bodyPr/>
        <a:lstStyle/>
        <a:p>
          <a:endParaRPr kumimoji="1" lang="en-US" altLang="ja-JP" dirty="0"/>
        </a:p>
        <a:p>
          <a:endParaRPr kumimoji="1" lang="ja-JP" altLang="en-US" dirty="0"/>
        </a:p>
      </dgm:t>
    </dgm:pt>
    <dgm:pt modelId="{A4849914-7748-4E2B-AA89-F40F020392D5}" type="parTrans" cxnId="{F9B3F2D5-7889-4E3C-8686-9C792D66C3A6}">
      <dgm:prSet/>
      <dgm:spPr/>
      <dgm:t>
        <a:bodyPr/>
        <a:lstStyle/>
        <a:p>
          <a:endParaRPr kumimoji="1" lang="ja-JP" altLang="en-US"/>
        </a:p>
      </dgm:t>
    </dgm:pt>
    <dgm:pt modelId="{281103A1-1433-4201-AFC2-E892745FB6C1}" type="sibTrans" cxnId="{F9B3F2D5-7889-4E3C-8686-9C792D66C3A6}">
      <dgm:prSet/>
      <dgm:spPr/>
      <dgm:t>
        <a:bodyPr/>
        <a:lstStyle/>
        <a:p>
          <a:endParaRPr kumimoji="1" lang="ja-JP" altLang="en-US"/>
        </a:p>
      </dgm:t>
    </dgm:pt>
    <dgm:pt modelId="{80B5A248-2E74-4BE1-A50A-502FA593FB89}">
      <dgm:prSet phldrT="[テキスト]"/>
      <dgm:spPr>
        <a:ln>
          <a:solidFill>
            <a:schemeClr val="tx1"/>
          </a:solidFill>
        </a:ln>
      </dgm:spPr>
      <dgm:t>
        <a:bodyPr/>
        <a:lstStyle/>
        <a:p>
          <a:r>
            <a:rPr lang="ja-JP" altLang="en-US" dirty="0"/>
            <a:t>本研究科開講の「教科に関する科目」 </a:t>
          </a:r>
          <a:r>
            <a:rPr lang="en-US" altLang="ja-JP" dirty="0"/>
            <a:t>(59</a:t>
          </a:r>
          <a:r>
            <a:rPr lang="ja-JP" altLang="en-US" dirty="0"/>
            <a:t>頁の一覧</a:t>
          </a:r>
          <a:r>
            <a:rPr lang="en-US" altLang="ja-JP" dirty="0"/>
            <a:t>)</a:t>
          </a:r>
          <a:r>
            <a:rPr lang="ja-JP" altLang="en-US" dirty="0"/>
            <a:t>を　</a:t>
          </a:r>
          <a:r>
            <a:rPr lang="en-US" altLang="ja-JP" dirty="0">
              <a:solidFill>
                <a:srgbClr val="FF0000"/>
              </a:solidFill>
            </a:rPr>
            <a:t>24</a:t>
          </a:r>
          <a:r>
            <a:rPr lang="ja-JP" altLang="en-US" dirty="0">
              <a:solidFill>
                <a:srgbClr val="FF0000"/>
              </a:solidFill>
            </a:rPr>
            <a:t>単位  </a:t>
          </a:r>
          <a:r>
            <a:rPr lang="ja-JP" altLang="en-US" dirty="0"/>
            <a:t>以上取得し、修了すると</a:t>
          </a:r>
          <a:endParaRPr kumimoji="1" lang="ja-JP" altLang="en-US" dirty="0"/>
        </a:p>
      </dgm:t>
    </dgm:pt>
    <dgm:pt modelId="{D8D482F7-E899-4FDB-A905-E54684228A9B}" type="parTrans" cxnId="{1D3ED958-04D4-4D68-87BF-B67E2A178B12}">
      <dgm:prSet/>
      <dgm:spPr/>
      <dgm:t>
        <a:bodyPr/>
        <a:lstStyle/>
        <a:p>
          <a:endParaRPr kumimoji="1" lang="ja-JP" altLang="en-US"/>
        </a:p>
      </dgm:t>
    </dgm:pt>
    <dgm:pt modelId="{94C0DB1D-61E8-4EB2-83B9-EDE9D27555F7}" type="sibTrans" cxnId="{1D3ED958-04D4-4D68-87BF-B67E2A178B12}">
      <dgm:prSet/>
      <dgm:spPr/>
      <dgm:t>
        <a:bodyPr/>
        <a:lstStyle/>
        <a:p>
          <a:endParaRPr kumimoji="1" lang="ja-JP" altLang="en-US"/>
        </a:p>
      </dgm:t>
    </dgm:pt>
    <dgm:pt modelId="{F36A5AD9-831E-4E5E-AD9E-139B5294CD62}">
      <dgm:prSet phldrT="[テキスト]"/>
      <dgm:spPr>
        <a:solidFill>
          <a:srgbClr val="7030A0"/>
        </a:solidFill>
      </dgm:spPr>
      <dgm:t>
        <a:bodyPr/>
        <a:lstStyle/>
        <a:p>
          <a:endParaRPr kumimoji="1" lang="en-US" altLang="ja-JP" dirty="0"/>
        </a:p>
        <a:p>
          <a:endParaRPr kumimoji="1" lang="ja-JP" altLang="en-US" dirty="0"/>
        </a:p>
      </dgm:t>
    </dgm:pt>
    <dgm:pt modelId="{F7E0E11C-F258-4A86-936A-6024A8193685}" type="parTrans" cxnId="{0F122DAA-3B05-4A48-A842-DFB0BD874A0C}">
      <dgm:prSet/>
      <dgm:spPr/>
      <dgm:t>
        <a:bodyPr/>
        <a:lstStyle/>
        <a:p>
          <a:endParaRPr kumimoji="1" lang="ja-JP" altLang="en-US"/>
        </a:p>
      </dgm:t>
    </dgm:pt>
    <dgm:pt modelId="{6B50FCBB-C46D-411A-AA9D-A6BAE3E776CA}" type="sibTrans" cxnId="{0F122DAA-3B05-4A48-A842-DFB0BD874A0C}">
      <dgm:prSet/>
      <dgm:spPr/>
      <dgm:t>
        <a:bodyPr/>
        <a:lstStyle/>
        <a:p>
          <a:endParaRPr kumimoji="1" lang="ja-JP" altLang="en-US"/>
        </a:p>
      </dgm:t>
    </dgm:pt>
    <dgm:pt modelId="{1AF030BB-5E15-46C3-8238-67BEA3B453B1}">
      <dgm:prSet phldrT="[テキスト]"/>
      <dgm:spPr/>
      <dgm:t>
        <a:bodyPr/>
        <a:lstStyle/>
        <a:p>
          <a:r>
            <a:rPr lang="ja-JP" altLang="en-US" dirty="0"/>
            <a:t>「英語専修免許状」を取得できる</a:t>
          </a:r>
          <a:endParaRPr kumimoji="1" lang="ja-JP" altLang="en-US" dirty="0"/>
        </a:p>
      </dgm:t>
    </dgm:pt>
    <dgm:pt modelId="{D1BF7921-E29A-4445-AC43-60A55A82A817}" type="parTrans" cxnId="{F27B6FEA-6BE0-44C1-9191-1E5126C64AB5}">
      <dgm:prSet/>
      <dgm:spPr/>
      <dgm:t>
        <a:bodyPr/>
        <a:lstStyle/>
        <a:p>
          <a:endParaRPr kumimoji="1" lang="ja-JP" altLang="en-US"/>
        </a:p>
      </dgm:t>
    </dgm:pt>
    <dgm:pt modelId="{63EF0C64-9173-43A1-A2C5-489F6E16CCA2}" type="sibTrans" cxnId="{F27B6FEA-6BE0-44C1-9191-1E5126C64AB5}">
      <dgm:prSet/>
      <dgm:spPr/>
      <dgm:t>
        <a:bodyPr/>
        <a:lstStyle/>
        <a:p>
          <a:endParaRPr kumimoji="1" lang="ja-JP" altLang="en-US"/>
        </a:p>
      </dgm:t>
    </dgm:pt>
    <dgm:pt modelId="{58A883D7-7182-4DAA-BB2A-890272EC703F}" type="pres">
      <dgm:prSet presAssocID="{A96CD9CC-EA14-48A3-A8FE-2BB772E7567F}" presName="linearFlow" presStyleCnt="0">
        <dgm:presLayoutVars>
          <dgm:dir/>
          <dgm:animLvl val="lvl"/>
          <dgm:resizeHandles val="exact"/>
        </dgm:presLayoutVars>
      </dgm:prSet>
      <dgm:spPr/>
    </dgm:pt>
    <dgm:pt modelId="{65B0B01B-0B84-4A62-A63A-7F2F1B18E808}" type="pres">
      <dgm:prSet presAssocID="{B536C0F3-4625-4034-BD09-A051EB6371EF}" presName="composite" presStyleCnt="0"/>
      <dgm:spPr/>
    </dgm:pt>
    <dgm:pt modelId="{58FD83CE-627C-433D-B48B-BEC0EBDE29B6}" type="pres">
      <dgm:prSet presAssocID="{B536C0F3-4625-4034-BD09-A051EB6371EF}" presName="parentText" presStyleLbl="alignNode1" presStyleIdx="0" presStyleCnt="3">
        <dgm:presLayoutVars>
          <dgm:chMax val="1"/>
          <dgm:bulletEnabled val="1"/>
        </dgm:presLayoutVars>
      </dgm:prSet>
      <dgm:spPr/>
    </dgm:pt>
    <dgm:pt modelId="{7B2F4DD3-5177-42E8-83C7-9E4B6CBD84CF}" type="pres">
      <dgm:prSet presAssocID="{B536C0F3-4625-4034-BD09-A051EB6371EF}" presName="descendantText" presStyleLbl="alignAcc1" presStyleIdx="0" presStyleCnt="3">
        <dgm:presLayoutVars>
          <dgm:bulletEnabled val="1"/>
        </dgm:presLayoutVars>
      </dgm:prSet>
      <dgm:spPr/>
    </dgm:pt>
    <dgm:pt modelId="{86F4DCF9-C083-40DA-98F3-9F87D6C732D4}" type="pres">
      <dgm:prSet presAssocID="{C9B034E0-819A-4F01-80BD-C8BA87BA5D8A}" presName="sp" presStyleCnt="0"/>
      <dgm:spPr/>
    </dgm:pt>
    <dgm:pt modelId="{87856CEB-AC65-4DC5-A007-569B7AF41311}" type="pres">
      <dgm:prSet presAssocID="{125CAA9E-D66F-43FE-956A-D48FB683D95C}" presName="composite" presStyleCnt="0"/>
      <dgm:spPr/>
    </dgm:pt>
    <dgm:pt modelId="{8816C672-1667-403D-A748-549A9F1107D0}" type="pres">
      <dgm:prSet presAssocID="{125CAA9E-D66F-43FE-956A-D48FB683D95C}" presName="parentText" presStyleLbl="alignNode1" presStyleIdx="1" presStyleCnt="3">
        <dgm:presLayoutVars>
          <dgm:chMax val="1"/>
          <dgm:bulletEnabled val="1"/>
        </dgm:presLayoutVars>
      </dgm:prSet>
      <dgm:spPr/>
    </dgm:pt>
    <dgm:pt modelId="{C9B32928-68EF-4952-835F-4FE69EF569B9}" type="pres">
      <dgm:prSet presAssocID="{125CAA9E-D66F-43FE-956A-D48FB683D95C}" presName="descendantText" presStyleLbl="alignAcc1" presStyleIdx="1" presStyleCnt="3">
        <dgm:presLayoutVars>
          <dgm:bulletEnabled val="1"/>
        </dgm:presLayoutVars>
      </dgm:prSet>
      <dgm:spPr/>
    </dgm:pt>
    <dgm:pt modelId="{B879B5B4-B26F-4D90-A4AB-7EB08620E506}" type="pres">
      <dgm:prSet presAssocID="{281103A1-1433-4201-AFC2-E892745FB6C1}" presName="sp" presStyleCnt="0"/>
      <dgm:spPr/>
    </dgm:pt>
    <dgm:pt modelId="{535B6559-6D28-4098-98B9-9EC6EA6302C3}" type="pres">
      <dgm:prSet presAssocID="{F36A5AD9-831E-4E5E-AD9E-139B5294CD62}" presName="composite" presStyleCnt="0"/>
      <dgm:spPr/>
    </dgm:pt>
    <dgm:pt modelId="{55426188-6B56-4DAC-8B07-30A8403E9972}" type="pres">
      <dgm:prSet presAssocID="{F36A5AD9-831E-4E5E-AD9E-139B5294CD62}" presName="parentText" presStyleLbl="alignNode1" presStyleIdx="2" presStyleCnt="3">
        <dgm:presLayoutVars>
          <dgm:chMax val="1"/>
          <dgm:bulletEnabled val="1"/>
        </dgm:presLayoutVars>
      </dgm:prSet>
      <dgm:spPr/>
    </dgm:pt>
    <dgm:pt modelId="{B5C45D84-ED70-4D63-B235-5FEA5D9D326B}" type="pres">
      <dgm:prSet presAssocID="{F36A5AD9-831E-4E5E-AD9E-139B5294CD62}" presName="descendantText" presStyleLbl="alignAcc1" presStyleIdx="2" presStyleCnt="3">
        <dgm:presLayoutVars>
          <dgm:bulletEnabled val="1"/>
        </dgm:presLayoutVars>
      </dgm:prSet>
      <dgm:spPr/>
    </dgm:pt>
  </dgm:ptLst>
  <dgm:cxnLst>
    <dgm:cxn modelId="{F135F616-088A-447A-9F45-D359635D2997}" type="presOf" srcId="{1AF030BB-5E15-46C3-8238-67BEA3B453B1}" destId="{B5C45D84-ED70-4D63-B235-5FEA5D9D326B}" srcOrd="0" destOrd="0" presId="urn:microsoft.com/office/officeart/2005/8/layout/chevron2"/>
    <dgm:cxn modelId="{1D0D6B25-6466-47B9-AE82-C69FBB6AFE01}" type="presOf" srcId="{125CAA9E-D66F-43FE-956A-D48FB683D95C}" destId="{8816C672-1667-403D-A748-549A9F1107D0}" srcOrd="0" destOrd="0" presId="urn:microsoft.com/office/officeart/2005/8/layout/chevron2"/>
    <dgm:cxn modelId="{9C06A45E-B20A-4229-A4F1-00D7E811892E}" srcId="{B536C0F3-4625-4034-BD09-A051EB6371EF}" destId="{1285986E-373A-4B23-BEF9-8022D1CE677E}" srcOrd="0" destOrd="0" parTransId="{5C943220-7859-47A2-A0B1-FB8444CD07D3}" sibTransId="{9F58CBCF-650B-4436-AC8C-5C1B9CC786FA}"/>
    <dgm:cxn modelId="{F11AC342-29CC-40BD-936E-CADCC0835CD7}" type="presOf" srcId="{1285986E-373A-4B23-BEF9-8022D1CE677E}" destId="{7B2F4DD3-5177-42E8-83C7-9E4B6CBD84CF}" srcOrd="0" destOrd="0" presId="urn:microsoft.com/office/officeart/2005/8/layout/chevron2"/>
    <dgm:cxn modelId="{E39AEA74-3FA5-4C09-A56A-7509D3E64B35}" type="presOf" srcId="{B536C0F3-4625-4034-BD09-A051EB6371EF}" destId="{58FD83CE-627C-433D-B48B-BEC0EBDE29B6}" srcOrd="0" destOrd="0" presId="urn:microsoft.com/office/officeart/2005/8/layout/chevron2"/>
    <dgm:cxn modelId="{1D3ED958-04D4-4D68-87BF-B67E2A178B12}" srcId="{125CAA9E-D66F-43FE-956A-D48FB683D95C}" destId="{80B5A248-2E74-4BE1-A50A-502FA593FB89}" srcOrd="0" destOrd="0" parTransId="{D8D482F7-E899-4FDB-A905-E54684228A9B}" sibTransId="{94C0DB1D-61E8-4EB2-83B9-EDE9D27555F7}"/>
    <dgm:cxn modelId="{8A4D857D-8A84-4B76-B0AB-15E56F7A2BEE}" type="presOf" srcId="{80B5A248-2E74-4BE1-A50A-502FA593FB89}" destId="{C9B32928-68EF-4952-835F-4FE69EF569B9}" srcOrd="0" destOrd="0" presId="urn:microsoft.com/office/officeart/2005/8/layout/chevron2"/>
    <dgm:cxn modelId="{D3938381-461E-43A2-AAA7-D49651334310}" type="presOf" srcId="{F36A5AD9-831E-4E5E-AD9E-139B5294CD62}" destId="{55426188-6B56-4DAC-8B07-30A8403E9972}" srcOrd="0" destOrd="0" presId="urn:microsoft.com/office/officeart/2005/8/layout/chevron2"/>
    <dgm:cxn modelId="{0F122DAA-3B05-4A48-A842-DFB0BD874A0C}" srcId="{A96CD9CC-EA14-48A3-A8FE-2BB772E7567F}" destId="{F36A5AD9-831E-4E5E-AD9E-139B5294CD62}" srcOrd="2" destOrd="0" parTransId="{F7E0E11C-F258-4A86-936A-6024A8193685}" sibTransId="{6B50FCBB-C46D-411A-AA9D-A6BAE3E776CA}"/>
    <dgm:cxn modelId="{4F831BAB-05EC-4368-921D-8629C411D83A}" srcId="{A96CD9CC-EA14-48A3-A8FE-2BB772E7567F}" destId="{B536C0F3-4625-4034-BD09-A051EB6371EF}" srcOrd="0" destOrd="0" parTransId="{53444A48-6C6D-4C5C-A59A-296A70E1B9E3}" sibTransId="{C9B034E0-819A-4F01-80BD-C8BA87BA5D8A}"/>
    <dgm:cxn modelId="{F9B3F2D5-7889-4E3C-8686-9C792D66C3A6}" srcId="{A96CD9CC-EA14-48A3-A8FE-2BB772E7567F}" destId="{125CAA9E-D66F-43FE-956A-D48FB683D95C}" srcOrd="1" destOrd="0" parTransId="{A4849914-7748-4E2B-AA89-F40F020392D5}" sibTransId="{281103A1-1433-4201-AFC2-E892745FB6C1}"/>
    <dgm:cxn modelId="{F27B6FEA-6BE0-44C1-9191-1E5126C64AB5}" srcId="{F36A5AD9-831E-4E5E-AD9E-139B5294CD62}" destId="{1AF030BB-5E15-46C3-8238-67BEA3B453B1}" srcOrd="0" destOrd="0" parTransId="{D1BF7921-E29A-4445-AC43-60A55A82A817}" sibTransId="{63EF0C64-9173-43A1-A2C5-489F6E16CCA2}"/>
    <dgm:cxn modelId="{47EEECFB-DC62-4488-B045-40BB3F39AF6B}" type="presOf" srcId="{A96CD9CC-EA14-48A3-A8FE-2BB772E7567F}" destId="{58A883D7-7182-4DAA-BB2A-890272EC703F}" srcOrd="0" destOrd="0" presId="urn:microsoft.com/office/officeart/2005/8/layout/chevron2"/>
    <dgm:cxn modelId="{F80AEDBD-0D5A-4C55-9B99-02AC9B3E57A2}" type="presParOf" srcId="{58A883D7-7182-4DAA-BB2A-890272EC703F}" destId="{65B0B01B-0B84-4A62-A63A-7F2F1B18E808}" srcOrd="0" destOrd="0" presId="urn:microsoft.com/office/officeart/2005/8/layout/chevron2"/>
    <dgm:cxn modelId="{1C3FDF5B-765C-48C0-9C8E-C2D54B769971}" type="presParOf" srcId="{65B0B01B-0B84-4A62-A63A-7F2F1B18E808}" destId="{58FD83CE-627C-433D-B48B-BEC0EBDE29B6}" srcOrd="0" destOrd="0" presId="urn:microsoft.com/office/officeart/2005/8/layout/chevron2"/>
    <dgm:cxn modelId="{99EC100D-25BA-4A2C-A5C4-3A44436F6981}" type="presParOf" srcId="{65B0B01B-0B84-4A62-A63A-7F2F1B18E808}" destId="{7B2F4DD3-5177-42E8-83C7-9E4B6CBD84CF}" srcOrd="1" destOrd="0" presId="urn:microsoft.com/office/officeart/2005/8/layout/chevron2"/>
    <dgm:cxn modelId="{68555DBD-2D10-4CED-9433-F2D468115979}" type="presParOf" srcId="{58A883D7-7182-4DAA-BB2A-890272EC703F}" destId="{86F4DCF9-C083-40DA-98F3-9F87D6C732D4}" srcOrd="1" destOrd="0" presId="urn:microsoft.com/office/officeart/2005/8/layout/chevron2"/>
    <dgm:cxn modelId="{F56889AC-8324-4135-860F-E0C6C6AB40E0}" type="presParOf" srcId="{58A883D7-7182-4DAA-BB2A-890272EC703F}" destId="{87856CEB-AC65-4DC5-A007-569B7AF41311}" srcOrd="2" destOrd="0" presId="urn:microsoft.com/office/officeart/2005/8/layout/chevron2"/>
    <dgm:cxn modelId="{4D1B28F8-CB33-4BAD-A709-D65962F42ECA}" type="presParOf" srcId="{87856CEB-AC65-4DC5-A007-569B7AF41311}" destId="{8816C672-1667-403D-A748-549A9F1107D0}" srcOrd="0" destOrd="0" presId="urn:microsoft.com/office/officeart/2005/8/layout/chevron2"/>
    <dgm:cxn modelId="{28BD6237-4ACD-42BB-B210-2F87CB72A5D6}" type="presParOf" srcId="{87856CEB-AC65-4DC5-A007-569B7AF41311}" destId="{C9B32928-68EF-4952-835F-4FE69EF569B9}" srcOrd="1" destOrd="0" presId="urn:microsoft.com/office/officeart/2005/8/layout/chevron2"/>
    <dgm:cxn modelId="{8B320128-8D4D-486D-80A3-692C81DDC9EF}" type="presParOf" srcId="{58A883D7-7182-4DAA-BB2A-890272EC703F}" destId="{B879B5B4-B26F-4D90-A4AB-7EB08620E506}" srcOrd="3" destOrd="0" presId="urn:microsoft.com/office/officeart/2005/8/layout/chevron2"/>
    <dgm:cxn modelId="{DE401C60-3112-447C-9A4C-5913029A73C7}" type="presParOf" srcId="{58A883D7-7182-4DAA-BB2A-890272EC703F}" destId="{535B6559-6D28-4098-98B9-9EC6EA6302C3}" srcOrd="4" destOrd="0" presId="urn:microsoft.com/office/officeart/2005/8/layout/chevron2"/>
    <dgm:cxn modelId="{F755BEF0-BCC8-4000-B1C2-906776C453FA}" type="presParOf" srcId="{535B6559-6D28-4098-98B9-9EC6EA6302C3}" destId="{55426188-6B56-4DAC-8B07-30A8403E9972}" srcOrd="0" destOrd="0" presId="urn:microsoft.com/office/officeart/2005/8/layout/chevron2"/>
    <dgm:cxn modelId="{C1652838-BB2C-4DEC-ABAB-E5CF7AAAE95D}" type="presParOf" srcId="{535B6559-6D28-4098-98B9-9EC6EA6302C3}" destId="{B5C45D84-ED70-4D63-B235-5FEA5D9D326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D83CE-627C-433D-B48B-BEC0EBDE29B6}">
      <dsp:nvSpPr>
        <dsp:cNvPr id="0" name=""/>
        <dsp:cNvSpPr/>
      </dsp:nvSpPr>
      <dsp:spPr>
        <a:xfrm rot="5400000">
          <a:off x="-262889" y="264899"/>
          <a:ext cx="1752600" cy="1226820"/>
        </a:xfrm>
        <a:prstGeom prst="chevron">
          <a:avLst/>
        </a:prstGeom>
        <a:solidFill>
          <a:srgbClr val="FF00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kumimoji="1" lang="en-US" altLang="ja-JP" sz="1300" kern="1200" dirty="0"/>
        </a:p>
        <a:p>
          <a:pPr marL="0" lvl="0" indent="0" algn="ctr" defTabSz="577850">
            <a:lnSpc>
              <a:spcPct val="90000"/>
            </a:lnSpc>
            <a:spcBef>
              <a:spcPct val="0"/>
            </a:spcBef>
            <a:spcAft>
              <a:spcPct val="35000"/>
            </a:spcAft>
            <a:buNone/>
          </a:pPr>
          <a:endParaRPr kumimoji="1" lang="ja-JP" altLang="en-US" sz="1300" kern="1200" dirty="0"/>
        </a:p>
      </dsp:txBody>
      <dsp:txXfrm rot="-5400000">
        <a:off x="1" y="615419"/>
        <a:ext cx="1226820" cy="525780"/>
      </dsp:txXfrm>
    </dsp:sp>
    <dsp:sp modelId="{7B2F4DD3-5177-42E8-83C7-9E4B6CBD84CF}">
      <dsp:nvSpPr>
        <dsp:cNvPr id="0" name=""/>
        <dsp:cNvSpPr/>
      </dsp:nvSpPr>
      <dsp:spPr>
        <a:xfrm rot="5400000">
          <a:off x="4158614" y="-2929784"/>
          <a:ext cx="1139190" cy="7002780"/>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ja-JP" altLang="en-US" sz="2200" kern="1200" dirty="0"/>
            <a:t>中・高英語一種免許状を持つ方が</a:t>
          </a:r>
          <a:endParaRPr kumimoji="1" lang="ja-JP" altLang="en-US" sz="2200" kern="1200" dirty="0"/>
        </a:p>
      </dsp:txBody>
      <dsp:txXfrm rot="-5400000">
        <a:off x="1226820" y="57621"/>
        <a:ext cx="6947169" cy="1027968"/>
      </dsp:txXfrm>
    </dsp:sp>
    <dsp:sp modelId="{8816C672-1667-403D-A748-549A9F1107D0}">
      <dsp:nvSpPr>
        <dsp:cNvPr id="0" name=""/>
        <dsp:cNvSpPr/>
      </dsp:nvSpPr>
      <dsp:spPr>
        <a:xfrm rot="5400000">
          <a:off x="-262889" y="1824989"/>
          <a:ext cx="1752600" cy="1226820"/>
        </a:xfrm>
        <a:prstGeom prst="chevron">
          <a:avLst/>
        </a:prstGeom>
        <a:solidFill>
          <a:srgbClr val="00B050"/>
        </a:solidFill>
        <a:ln w="25400" cap="flat" cmpd="sng" algn="ctr">
          <a:solidFill>
            <a:schemeClr val="accent3">
              <a:hueOff val="0"/>
              <a:satOff val="0"/>
              <a:lumOff val="-5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kumimoji="1" lang="en-US" altLang="ja-JP" sz="1300" kern="1200" dirty="0"/>
        </a:p>
        <a:p>
          <a:pPr marL="0" lvl="0" indent="0" algn="ctr" defTabSz="577850">
            <a:lnSpc>
              <a:spcPct val="90000"/>
            </a:lnSpc>
            <a:spcBef>
              <a:spcPct val="0"/>
            </a:spcBef>
            <a:spcAft>
              <a:spcPct val="35000"/>
            </a:spcAft>
            <a:buNone/>
          </a:pPr>
          <a:endParaRPr kumimoji="1" lang="ja-JP" altLang="en-US" sz="1300" kern="1200" dirty="0"/>
        </a:p>
      </dsp:txBody>
      <dsp:txXfrm rot="-5400000">
        <a:off x="1" y="2175509"/>
        <a:ext cx="1226820" cy="525780"/>
      </dsp:txXfrm>
    </dsp:sp>
    <dsp:sp modelId="{C9B32928-68EF-4952-835F-4FE69EF569B9}">
      <dsp:nvSpPr>
        <dsp:cNvPr id="0" name=""/>
        <dsp:cNvSpPr/>
      </dsp:nvSpPr>
      <dsp:spPr>
        <a:xfrm rot="5400000">
          <a:off x="4158614" y="-1369694"/>
          <a:ext cx="1139190" cy="7002780"/>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ja-JP" altLang="en-US" sz="2200" kern="1200" dirty="0"/>
            <a:t>本研究科開講の「教科に関する科目」 </a:t>
          </a:r>
          <a:r>
            <a:rPr lang="en-US" altLang="ja-JP" sz="2200" kern="1200" dirty="0"/>
            <a:t>(59</a:t>
          </a:r>
          <a:r>
            <a:rPr lang="ja-JP" altLang="en-US" sz="2200" kern="1200" dirty="0"/>
            <a:t>頁の一覧</a:t>
          </a:r>
          <a:r>
            <a:rPr lang="en-US" altLang="ja-JP" sz="2200" kern="1200" dirty="0"/>
            <a:t>)</a:t>
          </a:r>
          <a:r>
            <a:rPr lang="ja-JP" altLang="en-US" sz="2200" kern="1200" dirty="0"/>
            <a:t>を　</a:t>
          </a:r>
          <a:r>
            <a:rPr lang="en-US" altLang="ja-JP" sz="2200" kern="1200" dirty="0">
              <a:solidFill>
                <a:srgbClr val="FF0000"/>
              </a:solidFill>
            </a:rPr>
            <a:t>24</a:t>
          </a:r>
          <a:r>
            <a:rPr lang="ja-JP" altLang="en-US" sz="2200" kern="1200" dirty="0">
              <a:solidFill>
                <a:srgbClr val="FF0000"/>
              </a:solidFill>
            </a:rPr>
            <a:t>単位  </a:t>
          </a:r>
          <a:r>
            <a:rPr lang="ja-JP" altLang="en-US" sz="2200" kern="1200" dirty="0"/>
            <a:t>以上取得し、修了すると</a:t>
          </a:r>
          <a:endParaRPr kumimoji="1" lang="ja-JP" altLang="en-US" sz="2200" kern="1200" dirty="0"/>
        </a:p>
      </dsp:txBody>
      <dsp:txXfrm rot="-5400000">
        <a:off x="1226820" y="1617711"/>
        <a:ext cx="6947169" cy="1027968"/>
      </dsp:txXfrm>
    </dsp:sp>
    <dsp:sp modelId="{55426188-6B56-4DAC-8B07-30A8403E9972}">
      <dsp:nvSpPr>
        <dsp:cNvPr id="0" name=""/>
        <dsp:cNvSpPr/>
      </dsp:nvSpPr>
      <dsp:spPr>
        <a:xfrm rot="5400000">
          <a:off x="-262889" y="3385080"/>
          <a:ext cx="1752600" cy="1226820"/>
        </a:xfrm>
        <a:prstGeom prst="chevron">
          <a:avLst/>
        </a:prstGeom>
        <a:solidFill>
          <a:srgbClr val="7030A0"/>
        </a:solidFill>
        <a:ln w="25400" cap="flat" cmpd="sng" algn="ctr">
          <a:solidFill>
            <a:schemeClr val="accent3">
              <a:hueOff val="0"/>
              <a:satOff val="0"/>
              <a:lumOff val="-10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kumimoji="1" lang="en-US" altLang="ja-JP" sz="1300" kern="1200" dirty="0"/>
        </a:p>
        <a:p>
          <a:pPr marL="0" lvl="0" indent="0" algn="ctr" defTabSz="577850">
            <a:lnSpc>
              <a:spcPct val="90000"/>
            </a:lnSpc>
            <a:spcBef>
              <a:spcPct val="0"/>
            </a:spcBef>
            <a:spcAft>
              <a:spcPct val="35000"/>
            </a:spcAft>
            <a:buNone/>
          </a:pPr>
          <a:endParaRPr kumimoji="1" lang="ja-JP" altLang="en-US" sz="1300" kern="1200" dirty="0"/>
        </a:p>
      </dsp:txBody>
      <dsp:txXfrm rot="-5400000">
        <a:off x="1" y="3735600"/>
        <a:ext cx="1226820" cy="525780"/>
      </dsp:txXfrm>
    </dsp:sp>
    <dsp:sp modelId="{B5C45D84-ED70-4D63-B235-5FEA5D9D326B}">
      <dsp:nvSpPr>
        <dsp:cNvPr id="0" name=""/>
        <dsp:cNvSpPr/>
      </dsp:nvSpPr>
      <dsp:spPr>
        <a:xfrm rot="5400000">
          <a:off x="4158614" y="190395"/>
          <a:ext cx="1139190" cy="700278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10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ja-JP" altLang="en-US" sz="2200" kern="1200" dirty="0"/>
            <a:t>「英語専修免許状」を取得できる</a:t>
          </a:r>
          <a:endParaRPr kumimoji="1" lang="ja-JP" altLang="en-US" sz="2200" kern="1200" dirty="0"/>
        </a:p>
      </dsp:txBody>
      <dsp:txXfrm rot="-5400000">
        <a:off x="1226820" y="3177801"/>
        <a:ext cx="6947169" cy="1027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398E3-FEC4-4EAA-A745-291145AA4298}" type="datetimeFigureOut">
              <a:rPr kumimoji="1" lang="ja-JP" altLang="en-US" smtClean="0"/>
              <a:pPr/>
              <a:t>2022/3/31</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73846-4ED3-41AD-93C5-F1EC57045AD2}" type="slidenum">
              <a:rPr kumimoji="1" lang="ja-JP" altLang="en-US" smtClean="0"/>
              <a:pPr/>
              <a:t>‹#›</a:t>
            </a:fld>
            <a:endParaRPr kumimoji="1" lang="ja-JP" altLang="en-US" dirty="0"/>
          </a:p>
        </p:txBody>
      </p:sp>
    </p:spTree>
    <p:extLst>
      <p:ext uri="{BB962C8B-B14F-4D97-AF65-F5344CB8AC3E}">
        <p14:creationId xmlns:p14="http://schemas.microsoft.com/office/powerpoint/2010/main" val="21866404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173846-4ED3-41AD-93C5-F1EC57045AD2}" type="slidenum">
              <a:rPr kumimoji="1" lang="ja-JP" altLang="en-US" smtClean="0"/>
              <a:pPr/>
              <a:t>4</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173846-4ED3-41AD-93C5-F1EC57045AD2}" type="slidenum">
              <a:rPr kumimoji="1" lang="ja-JP" altLang="en-US" smtClean="0"/>
              <a:pPr/>
              <a:t>5</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173846-4ED3-41AD-93C5-F1EC57045AD2}" type="slidenum">
              <a:rPr kumimoji="1" lang="ja-JP" altLang="en-US" smtClean="0"/>
              <a:pPr/>
              <a:t>7</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C9B4B6BB-67A5-4C5C-A18F-C16448EDECDA}" type="slidenum">
              <a:rPr lang="en-US" altLang="ja-JP"/>
              <a:pPr/>
              <a:t>‹#›</a:t>
            </a:fld>
            <a:endParaRPr lang="en-US" altLang="ja-JP"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E0BF0F7A-3194-4BA6-9858-338CC242C2DC}" type="slidenum">
              <a:rPr lang="en-US" altLang="ja-JP"/>
              <a:pPr/>
              <a:t>‹#›</a:t>
            </a:fld>
            <a:endParaRPr lang="en-US" altLang="ja-JP"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DB88885D-83F9-48A7-8A77-D310D38107D5}" type="slidenum">
              <a:rPr lang="en-US" altLang="ja-JP"/>
              <a:pPr/>
              <a:t>‹#›</a:t>
            </a:fld>
            <a:endParaRPr lang="en-US" altLang="ja-JP"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0AF5953F-EBB4-4331-8CBE-0F3A6C3539BE}" type="slidenum">
              <a:rPr lang="en-US" altLang="ja-JP"/>
              <a:pPr/>
              <a:t>‹#›</a:t>
            </a:fld>
            <a:endParaRPr lang="en-US" altLang="ja-JP"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A0DA4DA4-8A38-4AFF-A8BD-45BD2EFA3651}" type="slidenum">
              <a:rPr lang="en-US" altLang="ja-JP"/>
              <a:pPr/>
              <a:t>‹#›</a:t>
            </a:fld>
            <a:endParaRPr lang="en-US" altLang="ja-JP"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0FFB671A-B9EE-4DC8-A273-8CB151A50581}" type="slidenum">
              <a:rPr lang="en-US" altLang="ja-JP"/>
              <a:pPr/>
              <a:t>‹#›</a:t>
            </a:fld>
            <a:endParaRPr lang="en-US" altLang="ja-JP"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endParaRPr lang="en-US" altLang="ja-JP" dirty="0"/>
          </a:p>
        </p:txBody>
      </p:sp>
      <p:sp>
        <p:nvSpPr>
          <p:cNvPr id="9" name="スライド番号プレースホルダ 8"/>
          <p:cNvSpPr>
            <a:spLocks noGrp="1"/>
          </p:cNvSpPr>
          <p:nvPr>
            <p:ph type="sldNum" sz="quarter" idx="12"/>
          </p:nvPr>
        </p:nvSpPr>
        <p:spPr/>
        <p:txBody>
          <a:bodyPr/>
          <a:lstStyle>
            <a:lvl1pPr>
              <a:defRPr/>
            </a:lvl1pPr>
          </a:lstStyle>
          <a:p>
            <a:fld id="{BEDE4BEE-B8BF-455F-AF03-1EFB4F690F19}" type="slidenum">
              <a:rPr lang="en-US" altLang="ja-JP"/>
              <a:pPr/>
              <a:t>‹#›</a:t>
            </a:fld>
            <a:endParaRPr lang="en-US" altLang="ja-JP"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p:txBody>
          <a:bodyPr/>
          <a:lstStyle>
            <a:lvl1pPr>
              <a:defRPr/>
            </a:lvl1pPr>
          </a:lstStyle>
          <a:p>
            <a:fld id="{AC361A7B-F40E-4D4D-B7D3-7FA45BEC1747}" type="slidenum">
              <a:rPr lang="en-US" altLang="ja-JP"/>
              <a:pPr/>
              <a:t>‹#›</a:t>
            </a:fld>
            <a:endParaRPr lang="en-US" altLang="ja-JP"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endParaRPr lang="en-US" altLang="ja-JP" dirty="0"/>
          </a:p>
        </p:txBody>
      </p:sp>
      <p:sp>
        <p:nvSpPr>
          <p:cNvPr id="4" name="スライド番号プレースホルダ 3"/>
          <p:cNvSpPr>
            <a:spLocks noGrp="1"/>
          </p:cNvSpPr>
          <p:nvPr>
            <p:ph type="sldNum" sz="quarter" idx="12"/>
          </p:nvPr>
        </p:nvSpPr>
        <p:spPr/>
        <p:txBody>
          <a:bodyPr/>
          <a:lstStyle>
            <a:lvl1pPr>
              <a:defRPr/>
            </a:lvl1pPr>
          </a:lstStyle>
          <a:p>
            <a:fld id="{B98B81D9-B0FB-4071-B760-1E4B67920EEC}" type="slidenum">
              <a:rPr lang="en-US" altLang="ja-JP"/>
              <a:pPr/>
              <a:t>‹#›</a:t>
            </a:fld>
            <a:endParaRPr lang="en-US" altLang="ja-JP"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D978E979-7A53-4510-9D7C-2409EAC21E35}" type="slidenum">
              <a:rPr lang="en-US" altLang="ja-JP"/>
              <a:pPr/>
              <a:t>‹#›</a:t>
            </a:fld>
            <a:endParaRPr lang="en-US" altLang="ja-JP"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943DCEA8-4A9A-4F6C-8035-948366ABF4D0}" type="slidenum">
              <a:rPr lang="en-US" altLang="ja-JP"/>
              <a:pPr/>
              <a:t>‹#›</a:t>
            </a:fld>
            <a:endParaRPr lang="en-US" altLang="ja-JP"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1">
                <a:shade val="45000"/>
                <a:satMod val="135000"/>
              </a:schemeClr>
              <a:prstClr val="white"/>
            </a:duotone>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ja-JP"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fld id="{24AC2DDD-ABB3-4AB0-9ADD-0B6C187F4DB1}" type="slidenum">
              <a:rPr lang="en-US" altLang="ja-JP"/>
              <a:pPr/>
              <a:t>‹#›</a:t>
            </a:fld>
            <a:endParaRPr lang="en-US" altLang="ja-JP" dirty="0"/>
          </a:p>
        </p:txBody>
      </p:sp>
      <p:pic>
        <p:nvPicPr>
          <p:cNvPr id="2" name="図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730" y="61404"/>
            <a:ext cx="704850" cy="762000"/>
          </a:xfrm>
          <a:prstGeom prst="rect">
            <a:avLst/>
          </a:prstGeom>
        </p:spPr>
      </p:pic>
      <p:pic>
        <p:nvPicPr>
          <p:cNvPr id="4" name="図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0" y="29592"/>
            <a:ext cx="735922" cy="7359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研究題目届　　</a:t>
            </a:r>
            <a:r>
              <a:rPr kumimoji="1" lang="en-US" altLang="ja-JP" sz="4000" dirty="0"/>
              <a:t>47</a:t>
            </a:r>
            <a:r>
              <a:rPr kumimoji="1" lang="ja-JP" altLang="en-US" sz="3600" dirty="0"/>
              <a:t>・</a:t>
            </a:r>
            <a:r>
              <a:rPr kumimoji="1" lang="en-US" altLang="ja-JP" sz="3600" dirty="0"/>
              <a:t>53</a:t>
            </a:r>
            <a:r>
              <a:rPr kumimoji="1" lang="ja-JP" altLang="en-US" sz="3600" dirty="0"/>
              <a:t>頁</a:t>
            </a:r>
          </a:p>
        </p:txBody>
      </p:sp>
      <p:sp>
        <p:nvSpPr>
          <p:cNvPr id="3" name="コンテンツ プレースホルダー 2"/>
          <p:cNvSpPr>
            <a:spLocks noGrp="1"/>
          </p:cNvSpPr>
          <p:nvPr>
            <p:ph idx="1"/>
          </p:nvPr>
        </p:nvSpPr>
        <p:spPr/>
        <p:txBody>
          <a:bodyPr/>
          <a:lstStyle/>
          <a:p>
            <a:r>
              <a:rPr kumimoji="1" lang="ja-JP" altLang="en-US" dirty="0"/>
              <a:t>前期課程、後期課程とも、研究題目を設定し、届け出る。</a:t>
            </a:r>
            <a:endParaRPr kumimoji="1" lang="en-US" altLang="ja-JP" dirty="0"/>
          </a:p>
          <a:p>
            <a:endParaRPr kumimoji="1" lang="en-US" altLang="ja-JP" dirty="0"/>
          </a:p>
          <a:p>
            <a:pPr marL="0" indent="0">
              <a:buNone/>
            </a:pPr>
            <a:r>
              <a:rPr lang="ja-JP" altLang="en-US" dirty="0">
                <a:solidFill>
                  <a:srgbClr val="FF0000"/>
                </a:solidFill>
              </a:rPr>
              <a:t>　前期２年の課程　</a:t>
            </a:r>
            <a:r>
              <a:rPr lang="en-US" altLang="ja-JP" dirty="0">
                <a:solidFill>
                  <a:srgbClr val="FF0000"/>
                </a:solidFill>
              </a:rPr>
              <a:t>6</a:t>
            </a:r>
            <a:r>
              <a:rPr lang="ja-JP" altLang="en-US" dirty="0">
                <a:solidFill>
                  <a:srgbClr val="FF0000"/>
                </a:solidFill>
              </a:rPr>
              <a:t>月</a:t>
            </a:r>
            <a:r>
              <a:rPr lang="en-US" altLang="ja-JP" dirty="0">
                <a:solidFill>
                  <a:srgbClr val="FF0000"/>
                </a:solidFill>
              </a:rPr>
              <a:t>30</a:t>
            </a:r>
            <a:r>
              <a:rPr lang="ja-JP" altLang="en-US" dirty="0">
                <a:solidFill>
                  <a:srgbClr val="FF0000"/>
                </a:solidFill>
              </a:rPr>
              <a:t>日　締め切り</a:t>
            </a:r>
            <a:endParaRPr lang="en-US" altLang="ja-JP" dirty="0">
              <a:solidFill>
                <a:srgbClr val="FF0000"/>
              </a:solidFill>
            </a:endParaRPr>
          </a:p>
          <a:p>
            <a:pPr marL="0" indent="0">
              <a:buNone/>
            </a:pPr>
            <a:r>
              <a:rPr lang="ja-JP" altLang="en-US" dirty="0">
                <a:solidFill>
                  <a:srgbClr val="FF0000"/>
                </a:solidFill>
              </a:rPr>
              <a:t>　後期３年の課程　</a:t>
            </a:r>
            <a:r>
              <a:rPr lang="en-US" altLang="ja-JP" dirty="0">
                <a:solidFill>
                  <a:srgbClr val="FF0000"/>
                </a:solidFill>
              </a:rPr>
              <a:t>5</a:t>
            </a:r>
            <a:r>
              <a:rPr lang="ja-JP" altLang="en-US" dirty="0">
                <a:solidFill>
                  <a:srgbClr val="FF0000"/>
                </a:solidFill>
              </a:rPr>
              <a:t>月</a:t>
            </a:r>
            <a:r>
              <a:rPr lang="en-US" altLang="ja-JP" dirty="0">
                <a:solidFill>
                  <a:srgbClr val="FF0000"/>
                </a:solidFill>
              </a:rPr>
              <a:t>31</a:t>
            </a:r>
            <a:r>
              <a:rPr lang="ja-JP" altLang="en-US" dirty="0">
                <a:solidFill>
                  <a:srgbClr val="FF0000"/>
                </a:solidFill>
              </a:rPr>
              <a:t>日　締め切り</a:t>
            </a:r>
            <a:endParaRPr lang="en-US" altLang="ja-JP" dirty="0"/>
          </a:p>
          <a:p>
            <a:pPr marL="0" indent="0">
              <a:buNone/>
            </a:pPr>
            <a:endParaRPr lang="en-US" altLang="ja-JP" dirty="0"/>
          </a:p>
          <a:p>
            <a:r>
              <a:rPr kumimoji="1" lang="ja-JP" altLang="en-US" dirty="0"/>
              <a:t>研究題目発表会で発表する。</a:t>
            </a:r>
            <a:endParaRPr kumimoji="1" lang="en-US" altLang="ja-JP" dirty="0"/>
          </a:p>
          <a:p>
            <a:pPr marL="0" indent="0">
              <a:buNone/>
            </a:pPr>
            <a:r>
              <a:rPr lang="ja-JP" altLang="en-US" dirty="0"/>
              <a:t>　　　　　　　　　　</a:t>
            </a:r>
            <a:r>
              <a:rPr kumimoji="1" lang="ja-JP" altLang="en-US" dirty="0"/>
              <a:t>７月</a:t>
            </a:r>
            <a:r>
              <a:rPr kumimoji="1" lang="en-US" altLang="ja-JP" dirty="0"/>
              <a:t>27</a:t>
            </a:r>
            <a:r>
              <a:rPr kumimoji="1" lang="ja-JP" altLang="en-US" dirty="0"/>
              <a:t>日～</a:t>
            </a:r>
            <a:r>
              <a:rPr kumimoji="1" lang="en-US" altLang="ja-JP" dirty="0"/>
              <a:t>28</a:t>
            </a:r>
            <a:r>
              <a:rPr kumimoji="1" lang="ja-JP" altLang="en-US" dirty="0"/>
              <a:t>日</a:t>
            </a:r>
          </a:p>
        </p:txBody>
      </p:sp>
      <p:sp>
        <p:nvSpPr>
          <p:cNvPr id="4" name="スライド番号プレースホルダー 3"/>
          <p:cNvSpPr>
            <a:spLocks noGrp="1"/>
          </p:cNvSpPr>
          <p:nvPr>
            <p:ph type="sldNum" sz="quarter" idx="12"/>
          </p:nvPr>
        </p:nvSpPr>
        <p:spPr/>
        <p:txBody>
          <a:bodyPr/>
          <a:lstStyle/>
          <a:p>
            <a:fld id="{0AF5953F-EBB4-4331-8CBE-0F3A6C3539BE}" type="slidenum">
              <a:rPr lang="en-US" altLang="ja-JP" smtClean="0"/>
              <a:pPr/>
              <a:t>1</a:t>
            </a:fld>
            <a:endParaRPr lang="en-US" altLang="ja-JP" dirty="0"/>
          </a:p>
        </p:txBody>
      </p:sp>
      <p:pic>
        <p:nvPicPr>
          <p:cNvPr id="5" name="スライド（３）ー１音声">
            <a:hlinkClick r:id="" action="ppaction://media"/>
            <a:extLst>
              <a:ext uri="{FF2B5EF4-FFF2-40B4-BE49-F238E27FC236}">
                <a16:creationId xmlns:a16="http://schemas.microsoft.com/office/drawing/2014/main" id="{280B7B22-52F0-4994-8A55-58FF608DE58B}"/>
              </a:ext>
            </a:extLst>
          </p:cNvPr>
          <p:cNvPicPr>
            <a:picLocks noChangeAspect="1"/>
          </p:cNvPicPr>
          <p:nvPr>
            <a:audioFile r:link="rId2"/>
            <p:extLst>
              <p:ext uri="{DAA4B4D4-6D71-4841-9C94-3DE7FCFB9230}">
                <p14:media xmlns:p14="http://schemas.microsoft.com/office/powerpoint/2010/main" r:embed="rId1"/>
              </p:ext>
            </p:extLst>
          </p:nvPr>
        </p:nvPicPr>
        <p:blipFill>
          <a:blip r:embed="rId4">
            <a:biLevel thresh="75000"/>
          </a:blip>
          <a:stretch>
            <a:fillRect/>
          </a:stretch>
        </p:blipFill>
        <p:spPr>
          <a:xfrm>
            <a:off x="4581525" y="427037"/>
            <a:ext cx="609600" cy="609600"/>
          </a:xfrm>
          <a:prstGeom prst="rect">
            <a:avLst/>
          </a:prstGeom>
        </p:spPr>
      </p:pic>
    </p:spTree>
    <p:extLst>
      <p:ext uri="{BB962C8B-B14F-4D97-AF65-F5344CB8AC3E}">
        <p14:creationId xmlns:p14="http://schemas.microsoft.com/office/powerpoint/2010/main" val="3585650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学位論文の作成</a:t>
            </a:r>
          </a:p>
        </p:txBody>
      </p:sp>
      <p:sp>
        <p:nvSpPr>
          <p:cNvPr id="3" name="コンテンツ プレースホルダー 2"/>
          <p:cNvSpPr>
            <a:spLocks noGrp="1"/>
          </p:cNvSpPr>
          <p:nvPr>
            <p:ph idx="1"/>
          </p:nvPr>
        </p:nvSpPr>
        <p:spPr>
          <a:xfrm>
            <a:off x="457200" y="1295400"/>
            <a:ext cx="8229600" cy="4830763"/>
          </a:xfrm>
        </p:spPr>
        <p:txBody>
          <a:bodyPr/>
          <a:lstStyle/>
          <a:p>
            <a:r>
              <a:rPr kumimoji="1" lang="ja-JP" altLang="en-US" dirty="0">
                <a:solidFill>
                  <a:srgbClr val="FF0000"/>
                </a:solidFill>
              </a:rPr>
              <a:t>修士論文提出までの流れ　</a:t>
            </a:r>
            <a:r>
              <a:rPr kumimoji="1" lang="en-US" altLang="ja-JP" dirty="0">
                <a:solidFill>
                  <a:srgbClr val="FF0000"/>
                </a:solidFill>
              </a:rPr>
              <a:t>51</a:t>
            </a:r>
            <a:r>
              <a:rPr kumimoji="1" lang="ja-JP" altLang="en-US" dirty="0">
                <a:solidFill>
                  <a:srgbClr val="FF0000"/>
                </a:solidFill>
              </a:rPr>
              <a:t>・</a:t>
            </a:r>
            <a:r>
              <a:rPr kumimoji="1" lang="en-US" altLang="ja-JP" dirty="0">
                <a:solidFill>
                  <a:srgbClr val="FF0000"/>
                </a:solidFill>
              </a:rPr>
              <a:t>52</a:t>
            </a:r>
            <a:r>
              <a:rPr kumimoji="1" lang="ja-JP" altLang="en-US" dirty="0">
                <a:solidFill>
                  <a:srgbClr val="FF0000"/>
                </a:solidFill>
              </a:rPr>
              <a:t>頁</a:t>
            </a:r>
            <a:endParaRPr kumimoji="1" lang="en-US" altLang="ja-JP" dirty="0">
              <a:solidFill>
                <a:srgbClr val="FF0000"/>
              </a:solidFill>
            </a:endParaRPr>
          </a:p>
          <a:p>
            <a:pPr marL="0" indent="0">
              <a:buNone/>
            </a:pPr>
            <a:endParaRPr lang="en-US" altLang="ja-JP" dirty="0">
              <a:solidFill>
                <a:srgbClr val="FF0000"/>
              </a:solidFill>
            </a:endParaRPr>
          </a:p>
          <a:p>
            <a:pPr marL="0" indent="0">
              <a:buNone/>
            </a:pPr>
            <a:endParaRPr kumimoji="1" lang="en-US" altLang="ja-JP" dirty="0"/>
          </a:p>
          <a:p>
            <a:pPr marL="0" indent="0">
              <a:buNone/>
            </a:pPr>
            <a:r>
              <a:rPr kumimoji="1" lang="en-US" altLang="ja-JP" dirty="0"/>
              <a:t>〈2</a:t>
            </a:r>
            <a:r>
              <a:rPr kumimoji="1" lang="ja-JP" altLang="en-US" dirty="0"/>
              <a:t>年次の主な流れ</a:t>
            </a:r>
            <a:r>
              <a:rPr kumimoji="1" lang="en-US" altLang="ja-JP" dirty="0"/>
              <a:t>〉</a:t>
            </a:r>
          </a:p>
          <a:p>
            <a:pPr marL="0" indent="0">
              <a:buNone/>
            </a:pPr>
            <a:r>
              <a:rPr lang="ja-JP" altLang="en-US" dirty="0"/>
              <a:t>・修士論文仮題目届　　</a:t>
            </a:r>
            <a:r>
              <a:rPr lang="en-US" altLang="ja-JP" dirty="0"/>
              <a:t>6</a:t>
            </a:r>
            <a:r>
              <a:rPr lang="ja-JP" altLang="en-US" dirty="0"/>
              <a:t>月末</a:t>
            </a:r>
            <a:endParaRPr lang="en-US" altLang="ja-JP" dirty="0"/>
          </a:p>
          <a:p>
            <a:pPr marL="0" indent="0">
              <a:buNone/>
            </a:pPr>
            <a:r>
              <a:rPr kumimoji="1" lang="ja-JP" altLang="en-US" dirty="0"/>
              <a:t>・修士論文構想発表会　</a:t>
            </a:r>
            <a:r>
              <a:rPr kumimoji="1" lang="en-US" altLang="ja-JP" dirty="0"/>
              <a:t>7</a:t>
            </a:r>
            <a:r>
              <a:rPr kumimoji="1" lang="ja-JP" altLang="en-US" dirty="0"/>
              <a:t>月下旬</a:t>
            </a:r>
            <a:endParaRPr kumimoji="1" lang="en-US" altLang="ja-JP" dirty="0"/>
          </a:p>
          <a:p>
            <a:pPr marL="0" indent="0">
              <a:buNone/>
            </a:pPr>
            <a:r>
              <a:rPr lang="ja-JP" altLang="en-US" dirty="0"/>
              <a:t>・修士論文題目届　　　</a:t>
            </a:r>
            <a:r>
              <a:rPr lang="en-US" altLang="ja-JP" dirty="0"/>
              <a:t>11</a:t>
            </a:r>
            <a:r>
              <a:rPr lang="ja-JP" altLang="en-US" dirty="0"/>
              <a:t>月末</a:t>
            </a:r>
            <a:endParaRPr lang="en-US" altLang="ja-JP" dirty="0"/>
          </a:p>
          <a:p>
            <a:pPr marL="0" indent="0">
              <a:buNone/>
            </a:pPr>
            <a:r>
              <a:rPr kumimoji="1" lang="ja-JP" altLang="en-US" dirty="0"/>
              <a:t>・修士論文提出締め切り　１月</a:t>
            </a:r>
            <a:r>
              <a:rPr kumimoji="1" lang="en-US" altLang="ja-JP" dirty="0"/>
              <a:t>6</a:t>
            </a:r>
            <a:r>
              <a:rPr kumimoji="1" lang="ja-JP" altLang="en-US" dirty="0"/>
              <a:t>日</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0AF5953F-EBB4-4331-8CBE-0F3A6C3539BE}" type="slidenum">
              <a:rPr lang="en-US" altLang="ja-JP" smtClean="0"/>
              <a:pPr/>
              <a:t>2</a:t>
            </a:fld>
            <a:endParaRPr lang="en-US" altLang="ja-JP" dirty="0"/>
          </a:p>
        </p:txBody>
      </p:sp>
      <p:pic>
        <p:nvPicPr>
          <p:cNvPr id="6" name="スライド（３）ー２音声">
            <a:hlinkClick r:id="" action="ppaction://media"/>
            <a:extLst>
              <a:ext uri="{FF2B5EF4-FFF2-40B4-BE49-F238E27FC236}">
                <a16:creationId xmlns:a16="http://schemas.microsoft.com/office/drawing/2014/main" id="{A28F6AD7-11EA-48D1-8347-E299EA8D448E}"/>
              </a:ext>
            </a:extLst>
          </p:cNvPr>
          <p:cNvPicPr>
            <a:picLocks noChangeAspect="1"/>
          </p:cNvPicPr>
          <p:nvPr>
            <a:audioFile r:link="rId2"/>
            <p:extLst>
              <p:ext uri="{DAA4B4D4-6D71-4841-9C94-3DE7FCFB9230}">
                <p14:media xmlns:p14="http://schemas.microsoft.com/office/powerpoint/2010/main" r:embed="rId1"/>
              </p:ext>
            </p:extLst>
          </p:nvPr>
        </p:nvPicPr>
        <p:blipFill>
          <a:blip r:embed="rId4">
            <a:biLevel thresh="75000"/>
          </a:blip>
          <a:stretch>
            <a:fillRect/>
          </a:stretch>
        </p:blipFill>
        <p:spPr>
          <a:xfrm>
            <a:off x="4267200" y="1838325"/>
            <a:ext cx="609600" cy="609600"/>
          </a:xfrm>
          <a:prstGeom prst="rect">
            <a:avLst/>
          </a:prstGeom>
        </p:spPr>
      </p:pic>
    </p:spTree>
    <p:extLst>
      <p:ext uri="{BB962C8B-B14F-4D97-AF65-F5344CB8AC3E}">
        <p14:creationId xmlns:p14="http://schemas.microsoft.com/office/powerpoint/2010/main" val="1618643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学位論文の作成</a:t>
            </a:r>
          </a:p>
        </p:txBody>
      </p:sp>
      <p:sp>
        <p:nvSpPr>
          <p:cNvPr id="3" name="コンテンツ プレースホルダー 2"/>
          <p:cNvSpPr>
            <a:spLocks noGrp="1"/>
          </p:cNvSpPr>
          <p:nvPr>
            <p:ph idx="1"/>
          </p:nvPr>
        </p:nvSpPr>
        <p:spPr>
          <a:xfrm>
            <a:off x="457200" y="1447800"/>
            <a:ext cx="8229600" cy="4648200"/>
          </a:xfrm>
        </p:spPr>
        <p:txBody>
          <a:bodyPr/>
          <a:lstStyle/>
          <a:p>
            <a:r>
              <a:rPr kumimoji="1" lang="ja-JP" altLang="en-US" dirty="0">
                <a:solidFill>
                  <a:srgbClr val="FF0000"/>
                </a:solidFill>
              </a:rPr>
              <a:t>博士論文提出までの流れ　</a:t>
            </a:r>
            <a:r>
              <a:rPr kumimoji="1" lang="en-US" altLang="ja-JP" dirty="0">
                <a:solidFill>
                  <a:srgbClr val="FF0000"/>
                </a:solidFill>
              </a:rPr>
              <a:t>57</a:t>
            </a:r>
            <a:r>
              <a:rPr kumimoji="1" lang="ja-JP" altLang="en-US" dirty="0">
                <a:solidFill>
                  <a:srgbClr val="FF0000"/>
                </a:solidFill>
              </a:rPr>
              <a:t>・</a:t>
            </a:r>
            <a:r>
              <a:rPr kumimoji="1" lang="en-US" altLang="ja-JP" dirty="0">
                <a:solidFill>
                  <a:srgbClr val="FF0000"/>
                </a:solidFill>
              </a:rPr>
              <a:t>58</a:t>
            </a:r>
            <a:r>
              <a:rPr kumimoji="1" lang="ja-JP" altLang="en-US" dirty="0">
                <a:solidFill>
                  <a:srgbClr val="FF0000"/>
                </a:solidFill>
              </a:rPr>
              <a:t>頁</a:t>
            </a:r>
            <a:endParaRPr kumimoji="1" lang="en-US" altLang="ja-JP" dirty="0">
              <a:solidFill>
                <a:srgbClr val="FF0000"/>
              </a:solidFill>
            </a:endParaRPr>
          </a:p>
          <a:p>
            <a:pPr marL="0" indent="0">
              <a:buNone/>
            </a:pPr>
            <a:endParaRPr kumimoji="1" lang="en-US" altLang="ja-JP" dirty="0">
              <a:solidFill>
                <a:srgbClr val="FF0000"/>
              </a:solidFill>
            </a:endParaRPr>
          </a:p>
          <a:p>
            <a:pPr marL="0" indent="0">
              <a:buNone/>
            </a:pPr>
            <a:r>
              <a:rPr kumimoji="1" lang="en-US" altLang="ja-JP" dirty="0"/>
              <a:t>〈</a:t>
            </a:r>
            <a:r>
              <a:rPr kumimoji="1" lang="ja-JP" altLang="en-US" dirty="0"/>
              <a:t>２年次</a:t>
            </a:r>
            <a:r>
              <a:rPr kumimoji="1" lang="en-US" altLang="ja-JP" dirty="0"/>
              <a:t>〉</a:t>
            </a:r>
          </a:p>
          <a:p>
            <a:pPr marL="0" indent="0">
              <a:buNone/>
            </a:pPr>
            <a:r>
              <a:rPr lang="ja-JP" altLang="en-US" dirty="0"/>
              <a:t>・博士論文中間発表会　　</a:t>
            </a:r>
            <a:r>
              <a:rPr lang="en-US" altLang="ja-JP" dirty="0"/>
              <a:t>7</a:t>
            </a:r>
            <a:r>
              <a:rPr lang="ja-JP" altLang="en-US" dirty="0"/>
              <a:t>月末</a:t>
            </a:r>
            <a:endParaRPr lang="en-US" altLang="ja-JP" dirty="0"/>
          </a:p>
          <a:p>
            <a:pPr marL="0" indent="0">
              <a:buNone/>
            </a:pPr>
            <a:r>
              <a:rPr lang="en-US" altLang="ja-JP" dirty="0"/>
              <a:t>〈</a:t>
            </a:r>
            <a:r>
              <a:rPr lang="ja-JP" altLang="en-US" dirty="0"/>
              <a:t>３年次</a:t>
            </a:r>
            <a:r>
              <a:rPr lang="en-US" altLang="ja-JP" dirty="0"/>
              <a:t>〉</a:t>
            </a:r>
          </a:p>
          <a:p>
            <a:pPr marL="0" indent="0">
              <a:buNone/>
            </a:pPr>
            <a:r>
              <a:rPr kumimoji="1" lang="ja-JP" altLang="en-US" dirty="0"/>
              <a:t>・博士論文題目届　</a:t>
            </a:r>
            <a:r>
              <a:rPr kumimoji="1" lang="en-US" altLang="ja-JP" dirty="0"/>
              <a:t>6</a:t>
            </a:r>
            <a:r>
              <a:rPr kumimoji="1" lang="ja-JP" altLang="en-US" dirty="0"/>
              <a:t>月末</a:t>
            </a:r>
            <a:endParaRPr kumimoji="1" lang="en-US" altLang="ja-JP" dirty="0"/>
          </a:p>
          <a:p>
            <a:pPr marL="0" indent="0">
              <a:buNone/>
            </a:pPr>
            <a:r>
              <a:rPr lang="ja-JP" altLang="en-US" dirty="0"/>
              <a:t>・博士論文草稿発表会　</a:t>
            </a:r>
            <a:r>
              <a:rPr lang="en-US" altLang="ja-JP" dirty="0"/>
              <a:t>7</a:t>
            </a:r>
            <a:r>
              <a:rPr lang="ja-JP" altLang="en-US" dirty="0"/>
              <a:t>月下旬～</a:t>
            </a:r>
            <a:r>
              <a:rPr lang="en-US" altLang="ja-JP" dirty="0"/>
              <a:t>9</a:t>
            </a:r>
            <a:r>
              <a:rPr lang="ja-JP" altLang="en-US" dirty="0"/>
              <a:t>月</a:t>
            </a:r>
            <a:endParaRPr lang="en-US" altLang="ja-JP" dirty="0"/>
          </a:p>
          <a:p>
            <a:pPr marL="0" indent="0">
              <a:buNone/>
            </a:pPr>
            <a:r>
              <a:rPr kumimoji="1" lang="ja-JP" altLang="en-US" dirty="0"/>
              <a:t>・博士論文提出　　　　</a:t>
            </a:r>
            <a:r>
              <a:rPr kumimoji="1" lang="en-US" altLang="ja-JP" dirty="0"/>
              <a:t>11</a:t>
            </a:r>
            <a:r>
              <a:rPr kumimoji="1" lang="ja-JP" altLang="en-US" dirty="0"/>
              <a:t>月末日まで</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0AF5953F-EBB4-4331-8CBE-0F3A6C3539BE}" type="slidenum">
              <a:rPr lang="en-US" altLang="ja-JP" smtClean="0"/>
              <a:pPr/>
              <a:t>3</a:t>
            </a:fld>
            <a:endParaRPr lang="en-US" altLang="ja-JP" dirty="0"/>
          </a:p>
        </p:txBody>
      </p:sp>
      <p:pic>
        <p:nvPicPr>
          <p:cNvPr id="6" name="スライド（３）ー３音声">
            <a:hlinkClick r:id="" action="ppaction://media"/>
            <a:extLst>
              <a:ext uri="{FF2B5EF4-FFF2-40B4-BE49-F238E27FC236}">
                <a16:creationId xmlns:a16="http://schemas.microsoft.com/office/drawing/2014/main" id="{0558289E-A4C2-4E41-A5ED-98E4FD748232}"/>
              </a:ext>
            </a:extLst>
          </p:cNvPr>
          <p:cNvPicPr>
            <a:picLocks noChangeAspect="1"/>
          </p:cNvPicPr>
          <p:nvPr>
            <a:audioFile r:link="rId2"/>
            <p:extLst>
              <p:ext uri="{DAA4B4D4-6D71-4841-9C94-3DE7FCFB9230}">
                <p14:media xmlns:p14="http://schemas.microsoft.com/office/powerpoint/2010/main" r:embed="rId1"/>
              </p:ext>
            </p:extLst>
          </p:nvPr>
        </p:nvPicPr>
        <p:blipFill>
          <a:blip r:embed="rId4">
            <a:biLevel thresh="75000"/>
          </a:blip>
          <a:stretch>
            <a:fillRect/>
          </a:stretch>
        </p:blipFill>
        <p:spPr>
          <a:xfrm>
            <a:off x="4267200" y="2057400"/>
            <a:ext cx="609600" cy="609600"/>
          </a:xfrm>
          <a:prstGeom prst="rect">
            <a:avLst/>
          </a:prstGeom>
        </p:spPr>
      </p:pic>
    </p:spTree>
    <p:extLst>
      <p:ext uri="{BB962C8B-B14F-4D97-AF65-F5344CB8AC3E}">
        <p14:creationId xmlns:p14="http://schemas.microsoft.com/office/powerpoint/2010/main" val="3058056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74638"/>
            <a:ext cx="8382000" cy="563562"/>
          </a:xfrm>
        </p:spPr>
        <p:txBody>
          <a:bodyPr/>
          <a:lstStyle/>
          <a:p>
            <a:pPr algn="l"/>
            <a:r>
              <a:rPr lang="ja-JP" altLang="en-US" sz="3600" dirty="0"/>
              <a:t>　</a:t>
            </a:r>
            <a:r>
              <a:rPr lang="ja-JP" altLang="en-US" sz="4000" dirty="0"/>
              <a:t>博士論文提出の基礎資格</a:t>
            </a:r>
            <a:r>
              <a:rPr lang="ja-JP" altLang="en-US" sz="3600" dirty="0"/>
              <a:t>　</a:t>
            </a:r>
            <a:r>
              <a:rPr lang="en-US" altLang="ja-JP" sz="3600" dirty="0"/>
              <a:t>55</a:t>
            </a:r>
            <a:r>
              <a:rPr lang="ja-JP" altLang="en-US" sz="3600" dirty="0"/>
              <a:t>頁</a:t>
            </a:r>
            <a:endParaRPr lang="en-US" altLang="ja-JP" sz="3600" dirty="0"/>
          </a:p>
        </p:txBody>
      </p:sp>
      <p:sp>
        <p:nvSpPr>
          <p:cNvPr id="14339" name="Rectangle 3"/>
          <p:cNvSpPr>
            <a:spLocks noGrp="1" noChangeArrowheads="1"/>
          </p:cNvSpPr>
          <p:nvPr>
            <p:ph type="body" idx="1"/>
          </p:nvPr>
        </p:nvSpPr>
        <p:spPr>
          <a:xfrm>
            <a:off x="381000" y="1828800"/>
            <a:ext cx="8229600" cy="4114800"/>
          </a:xfrm>
        </p:spPr>
        <p:txBody>
          <a:bodyPr/>
          <a:lstStyle/>
          <a:p>
            <a:pPr>
              <a:buFontTx/>
              <a:buNone/>
            </a:pPr>
            <a:r>
              <a:rPr lang="en-US" altLang="ja-JP" sz="3600" dirty="0"/>
              <a:t>○</a:t>
            </a:r>
            <a:r>
              <a:rPr lang="en-US" altLang="ja-JP" sz="3600" dirty="0">
                <a:solidFill>
                  <a:srgbClr val="FF0000"/>
                </a:solidFill>
              </a:rPr>
              <a:t>2</a:t>
            </a:r>
            <a:r>
              <a:rPr lang="ja-JP" altLang="en-US" sz="3600" dirty="0"/>
              <a:t>編以上の研究論文が</a:t>
            </a:r>
            <a:r>
              <a:rPr lang="ja-JP" altLang="en-US" sz="3600" dirty="0">
                <a:solidFill>
                  <a:srgbClr val="FF0000"/>
                </a:solidFill>
              </a:rPr>
              <a:t>審査付きの学術雑誌等</a:t>
            </a:r>
            <a:r>
              <a:rPr lang="ja-JP" altLang="en-US" sz="3600" dirty="0"/>
              <a:t>に発表されていること。</a:t>
            </a:r>
          </a:p>
          <a:p>
            <a:pPr>
              <a:buFontTx/>
              <a:buNone/>
            </a:pPr>
            <a:endParaRPr lang="ja-JP" altLang="en-US" sz="3600" dirty="0"/>
          </a:p>
          <a:p>
            <a:pPr>
              <a:buFontTx/>
              <a:buNone/>
            </a:pPr>
            <a:r>
              <a:rPr lang="ja-JP" altLang="en-US" dirty="0"/>
              <a:t>○</a:t>
            </a:r>
            <a:r>
              <a:rPr lang="en-US" altLang="ja-JP" dirty="0"/>
              <a:t>2</a:t>
            </a:r>
            <a:r>
              <a:rPr lang="ja-JP" altLang="en-US" dirty="0"/>
              <a:t>編のうち少なくとも</a:t>
            </a:r>
            <a:r>
              <a:rPr lang="en-US" altLang="ja-JP" dirty="0">
                <a:solidFill>
                  <a:srgbClr val="FF0000"/>
                </a:solidFill>
              </a:rPr>
              <a:t>1</a:t>
            </a:r>
            <a:r>
              <a:rPr lang="ja-JP" altLang="en-US" dirty="0"/>
              <a:t>編は、その研究論文が該当する学術分野において</a:t>
            </a:r>
            <a:r>
              <a:rPr lang="ja-JP" altLang="en-US" dirty="0">
                <a:solidFill>
                  <a:srgbClr val="FF0000"/>
                </a:solidFill>
              </a:rPr>
              <a:t>定評のある学術雑誌等</a:t>
            </a:r>
            <a:r>
              <a:rPr lang="ja-JP" altLang="en-US" dirty="0"/>
              <a:t>に発表されていること。</a:t>
            </a:r>
          </a:p>
          <a:p>
            <a:pPr>
              <a:buFontTx/>
              <a:buNone/>
            </a:pPr>
            <a:endParaRPr lang="ja-JP" altLang="en-US" dirty="0"/>
          </a:p>
        </p:txBody>
      </p:sp>
      <p:sp>
        <p:nvSpPr>
          <p:cNvPr id="2" name="スライド番号プレースホルダー 1"/>
          <p:cNvSpPr>
            <a:spLocks noGrp="1"/>
          </p:cNvSpPr>
          <p:nvPr>
            <p:ph type="sldNum" sz="quarter" idx="12"/>
          </p:nvPr>
        </p:nvSpPr>
        <p:spPr/>
        <p:txBody>
          <a:bodyPr/>
          <a:lstStyle/>
          <a:p>
            <a:fld id="{0AF5953F-EBB4-4331-8CBE-0F3A6C3539BE}" type="slidenum">
              <a:rPr lang="en-US" altLang="ja-JP" smtClean="0"/>
              <a:pPr/>
              <a:t>4</a:t>
            </a:fld>
            <a:endParaRPr lang="en-US" altLang="ja-JP" dirty="0"/>
          </a:p>
        </p:txBody>
      </p:sp>
      <p:pic>
        <p:nvPicPr>
          <p:cNvPr id="3" name="スライド（３）－4音声">
            <a:hlinkClick r:id="" action="ppaction://media"/>
            <a:extLst>
              <a:ext uri="{FF2B5EF4-FFF2-40B4-BE49-F238E27FC236}">
                <a16:creationId xmlns:a16="http://schemas.microsoft.com/office/drawing/2014/main" id="{FB9F25BD-BDCA-4288-837E-517C333E0BAB}"/>
              </a:ext>
            </a:extLst>
          </p:cNvPr>
          <p:cNvPicPr>
            <a:picLocks noChangeAspect="1"/>
          </p:cNvPicPr>
          <p:nvPr>
            <a:audioFile r:link="rId2"/>
            <p:extLst>
              <p:ext uri="{DAA4B4D4-6D71-4841-9C94-3DE7FCFB9230}">
                <p14:media xmlns:p14="http://schemas.microsoft.com/office/powerpoint/2010/main" r:embed="rId1"/>
              </p:ext>
            </p:extLst>
          </p:nvPr>
        </p:nvPicPr>
        <p:blipFill>
          <a:blip r:embed="rId5">
            <a:biLevel thresh="75000"/>
          </a:blip>
          <a:stretch>
            <a:fillRect/>
          </a:stretch>
        </p:blipFill>
        <p:spPr>
          <a:xfrm>
            <a:off x="4191000" y="723900"/>
            <a:ext cx="609600" cy="60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ja-JP" altLang="en-US" sz="4000" dirty="0"/>
              <a:t>　　　修士論文・博士論文</a:t>
            </a:r>
          </a:p>
        </p:txBody>
      </p:sp>
      <p:sp>
        <p:nvSpPr>
          <p:cNvPr id="15363" name="Rectangle 3"/>
          <p:cNvSpPr>
            <a:spLocks noGrp="1" noChangeArrowheads="1"/>
          </p:cNvSpPr>
          <p:nvPr>
            <p:ph type="body" idx="1"/>
          </p:nvPr>
        </p:nvSpPr>
        <p:spPr/>
        <p:txBody>
          <a:bodyPr/>
          <a:lstStyle/>
          <a:p>
            <a:endParaRPr lang="en-US" altLang="ja-JP" dirty="0"/>
          </a:p>
          <a:p>
            <a:pPr>
              <a:buFontTx/>
              <a:buNone/>
            </a:pPr>
            <a:r>
              <a:rPr lang="en-US" altLang="ja-JP" sz="3600" dirty="0"/>
              <a:t>○</a:t>
            </a:r>
            <a:r>
              <a:rPr lang="ja-JP" altLang="en-US" sz="3600" dirty="0"/>
              <a:t>原則として</a:t>
            </a:r>
            <a:r>
              <a:rPr lang="ja-JP" altLang="en-US" sz="3600" dirty="0">
                <a:solidFill>
                  <a:srgbClr val="FF0000"/>
                </a:solidFill>
              </a:rPr>
              <a:t>日本語</a:t>
            </a:r>
            <a:r>
              <a:rPr lang="ja-JP" altLang="en-US" sz="3600" dirty="0"/>
              <a:t>で書く。</a:t>
            </a:r>
          </a:p>
          <a:p>
            <a:pPr>
              <a:buFontTx/>
              <a:buNone/>
            </a:pPr>
            <a:endParaRPr lang="ja-JP" altLang="en-US" sz="3600" dirty="0"/>
          </a:p>
          <a:p>
            <a:pPr>
              <a:buFontTx/>
              <a:buNone/>
            </a:pPr>
            <a:r>
              <a:rPr lang="ja-JP" altLang="en-US" sz="3600" dirty="0"/>
              <a:t>○指導教員の許可があれば他の言語も可能</a:t>
            </a:r>
            <a:r>
              <a:rPr lang="ja-JP" altLang="en-US" dirty="0"/>
              <a:t> 。</a:t>
            </a:r>
          </a:p>
        </p:txBody>
      </p:sp>
      <p:sp>
        <p:nvSpPr>
          <p:cNvPr id="2" name="スライド番号プレースホルダー 1"/>
          <p:cNvSpPr>
            <a:spLocks noGrp="1"/>
          </p:cNvSpPr>
          <p:nvPr>
            <p:ph type="sldNum" sz="quarter" idx="12"/>
          </p:nvPr>
        </p:nvSpPr>
        <p:spPr/>
        <p:txBody>
          <a:bodyPr/>
          <a:lstStyle/>
          <a:p>
            <a:fld id="{0AF5953F-EBB4-4331-8CBE-0F3A6C3539BE}" type="slidenum">
              <a:rPr lang="en-US" altLang="ja-JP" smtClean="0"/>
              <a:pPr/>
              <a:t>5</a:t>
            </a:fld>
            <a:endParaRPr lang="en-US" altLang="ja-JP" dirty="0"/>
          </a:p>
        </p:txBody>
      </p:sp>
      <p:pic>
        <p:nvPicPr>
          <p:cNvPr id="3" name="スライド（３）ー５音声">
            <a:hlinkClick r:id="" action="ppaction://media"/>
            <a:extLst>
              <a:ext uri="{FF2B5EF4-FFF2-40B4-BE49-F238E27FC236}">
                <a16:creationId xmlns:a16="http://schemas.microsoft.com/office/drawing/2014/main" id="{3B6FFBA7-31B6-4620-BCE1-B17243743E0E}"/>
              </a:ext>
            </a:extLst>
          </p:cNvPr>
          <p:cNvPicPr>
            <a:picLocks noChangeAspect="1"/>
          </p:cNvPicPr>
          <p:nvPr>
            <a:audioFile r:link="rId2"/>
            <p:extLst>
              <p:ext uri="{DAA4B4D4-6D71-4841-9C94-3DE7FCFB9230}">
                <p14:media xmlns:p14="http://schemas.microsoft.com/office/powerpoint/2010/main" r:embed="rId1"/>
              </p:ext>
            </p:extLst>
          </p:nvPr>
        </p:nvPicPr>
        <p:blipFill>
          <a:blip r:embed="rId5">
            <a:biLevel thresh="75000"/>
          </a:blip>
          <a:stretch>
            <a:fillRect/>
          </a:stretch>
        </p:blipFill>
        <p:spPr>
          <a:xfrm>
            <a:off x="4267200" y="1172369"/>
            <a:ext cx="609600" cy="60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44562"/>
          </a:xfrm>
        </p:spPr>
        <p:txBody>
          <a:bodyPr/>
          <a:lstStyle/>
          <a:p>
            <a:r>
              <a:rPr kumimoji="1" lang="ja-JP" altLang="en-US" sz="4000" dirty="0"/>
              <a:t>教育職員免許状　　　</a:t>
            </a:r>
            <a:r>
              <a:rPr kumimoji="1" lang="en-US" altLang="ja-JP" sz="3600" dirty="0"/>
              <a:t>63</a:t>
            </a:r>
            <a:r>
              <a:rPr kumimoji="1" lang="ja-JP" altLang="en-US" sz="3600" dirty="0"/>
              <a:t>頁～</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31169630"/>
              </p:ext>
            </p:extLst>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スライド番号プレースホルダー 3"/>
          <p:cNvSpPr>
            <a:spLocks noGrp="1"/>
          </p:cNvSpPr>
          <p:nvPr>
            <p:ph type="sldNum" sz="quarter" idx="12"/>
          </p:nvPr>
        </p:nvSpPr>
        <p:spPr/>
        <p:txBody>
          <a:bodyPr/>
          <a:lstStyle/>
          <a:p>
            <a:fld id="{0AF5953F-EBB4-4331-8CBE-0F3A6C3539BE}" type="slidenum">
              <a:rPr lang="en-US" altLang="ja-JP" smtClean="0"/>
              <a:pPr/>
              <a:t>6</a:t>
            </a:fld>
            <a:endParaRPr lang="en-US" altLang="ja-JP" dirty="0"/>
          </a:p>
        </p:txBody>
      </p:sp>
      <p:sp>
        <p:nvSpPr>
          <p:cNvPr id="6" name="テキスト ボックス 5"/>
          <p:cNvSpPr txBox="1"/>
          <p:nvPr/>
        </p:nvSpPr>
        <p:spPr>
          <a:xfrm>
            <a:off x="1676400" y="5562600"/>
            <a:ext cx="5334000" cy="369332"/>
          </a:xfrm>
          <a:prstGeom prst="rect">
            <a:avLst/>
          </a:prstGeom>
          <a:noFill/>
        </p:spPr>
        <p:txBody>
          <a:bodyPr wrap="square" rtlCol="0">
            <a:spAutoFit/>
          </a:bodyPr>
          <a:lstStyle/>
          <a:p>
            <a:r>
              <a:rPr kumimoji="1" lang="ja-JP" altLang="en-US" dirty="0"/>
              <a:t>＊一種免許状を持たない方は教務係に相談。</a:t>
            </a:r>
          </a:p>
        </p:txBody>
      </p:sp>
      <p:pic>
        <p:nvPicPr>
          <p:cNvPr id="3" name="スライド（３）－6音声">
            <a:hlinkClick r:id="" action="ppaction://media"/>
            <a:extLst>
              <a:ext uri="{FF2B5EF4-FFF2-40B4-BE49-F238E27FC236}">
                <a16:creationId xmlns:a16="http://schemas.microsoft.com/office/drawing/2014/main" id="{0B996A41-9C4E-4563-A1C8-1C70F2EF273A}"/>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5410200" y="274638"/>
            <a:ext cx="609600" cy="609600"/>
          </a:xfrm>
          <a:prstGeom prst="rect">
            <a:avLst/>
          </a:prstGeom>
        </p:spPr>
      </p:pic>
    </p:spTree>
    <p:extLst>
      <p:ext uri="{BB962C8B-B14F-4D97-AF65-F5344CB8AC3E}">
        <p14:creationId xmlns:p14="http://schemas.microsoft.com/office/powerpoint/2010/main" val="211086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74638"/>
            <a:ext cx="8305800" cy="639762"/>
          </a:xfrm>
        </p:spPr>
        <p:txBody>
          <a:bodyPr/>
          <a:lstStyle/>
          <a:p>
            <a:pPr algn="l"/>
            <a:r>
              <a:rPr lang="ja-JP" altLang="en-US" sz="3600" dirty="0"/>
              <a:t>　</a:t>
            </a:r>
            <a:r>
              <a:rPr lang="en-US" altLang="ja-JP" sz="3600" dirty="0"/>
              <a:t>Ⅷ</a:t>
            </a:r>
            <a:r>
              <a:rPr lang="ja-JP" altLang="en-US" sz="3600" dirty="0"/>
              <a:t>　学際高等研究教育院     </a:t>
            </a:r>
            <a:r>
              <a:rPr lang="en-US" altLang="ja-JP" sz="3200" dirty="0"/>
              <a:t>103</a:t>
            </a:r>
            <a:r>
              <a:rPr lang="ja-JP" altLang="en-US" sz="3200" dirty="0"/>
              <a:t>頁～</a:t>
            </a:r>
            <a:endParaRPr lang="en-US" altLang="ja-JP" sz="3200" dirty="0"/>
          </a:p>
        </p:txBody>
      </p:sp>
      <p:sp>
        <p:nvSpPr>
          <p:cNvPr id="17411" name="Rectangle 3"/>
          <p:cNvSpPr>
            <a:spLocks noGrp="1" noChangeArrowheads="1"/>
          </p:cNvSpPr>
          <p:nvPr>
            <p:ph type="body" idx="1"/>
          </p:nvPr>
        </p:nvSpPr>
        <p:spPr>
          <a:xfrm>
            <a:off x="457200" y="1752600"/>
            <a:ext cx="8229600" cy="4572000"/>
          </a:xfrm>
        </p:spPr>
        <p:txBody>
          <a:bodyPr/>
          <a:lstStyle/>
          <a:p>
            <a:pPr>
              <a:buFontTx/>
              <a:buNone/>
            </a:pPr>
            <a:r>
              <a:rPr lang="en-US" altLang="ja-JP" dirty="0"/>
              <a:t>○</a:t>
            </a:r>
            <a:r>
              <a:rPr lang="ja-JP" altLang="en-US" dirty="0"/>
              <a:t>世界トップレベルの研究者を目指す若手研究者養成のための学内支援組織</a:t>
            </a:r>
            <a:endParaRPr lang="en-US" altLang="ja-JP" dirty="0"/>
          </a:p>
          <a:p>
            <a:pPr>
              <a:buFontTx/>
              <a:buNone/>
            </a:pPr>
            <a:r>
              <a:rPr lang="ja-JP" altLang="en-US" dirty="0"/>
              <a:t>○</a:t>
            </a:r>
            <a:r>
              <a:rPr lang="ja-JP" altLang="en-US" dirty="0">
                <a:solidFill>
                  <a:srgbClr val="FF0000"/>
                </a:solidFill>
              </a:rPr>
              <a:t>学生に研究費を給付</a:t>
            </a:r>
            <a:endParaRPr lang="en-US" altLang="ja-JP" dirty="0">
              <a:solidFill>
                <a:srgbClr val="FF0000"/>
              </a:solidFill>
            </a:endParaRPr>
          </a:p>
          <a:p>
            <a:pPr>
              <a:buFontTx/>
              <a:buNone/>
            </a:pPr>
            <a:r>
              <a:rPr lang="ja-JP" altLang="en-US" dirty="0"/>
              <a:t>○前期課程学生は、</a:t>
            </a:r>
            <a:r>
              <a:rPr lang="en-US" altLang="ja-JP" dirty="0"/>
              <a:t>1</a:t>
            </a:r>
            <a:r>
              <a:rPr lang="ja-JP" altLang="en-US" dirty="0"/>
              <a:t>年次のうちに、学際高等研究教育院の定める</a:t>
            </a:r>
            <a:r>
              <a:rPr lang="ja-JP" altLang="en-US" dirty="0">
                <a:solidFill>
                  <a:srgbClr val="FF0000"/>
                </a:solidFill>
              </a:rPr>
              <a:t>指定講義科目を</a:t>
            </a:r>
            <a:r>
              <a:rPr lang="en-US" altLang="ja-JP" dirty="0">
                <a:solidFill>
                  <a:srgbClr val="FF0000"/>
                </a:solidFill>
              </a:rPr>
              <a:t>6</a:t>
            </a:r>
            <a:r>
              <a:rPr lang="ja-JP" altLang="en-US" dirty="0">
                <a:solidFill>
                  <a:srgbClr val="FF0000"/>
                </a:solidFill>
              </a:rPr>
              <a:t>単位</a:t>
            </a:r>
            <a:r>
              <a:rPr lang="ja-JP" altLang="en-US" dirty="0"/>
              <a:t>以上履修し、</a:t>
            </a:r>
            <a:r>
              <a:rPr lang="en-US" altLang="ja-JP" dirty="0"/>
              <a:t>1</a:t>
            </a:r>
            <a:r>
              <a:rPr lang="ja-JP" altLang="en-US" dirty="0"/>
              <a:t>年次終了時に申請書を提出</a:t>
            </a:r>
          </a:p>
        </p:txBody>
      </p:sp>
      <p:sp>
        <p:nvSpPr>
          <p:cNvPr id="2" name="スライド番号プレースホルダー 1"/>
          <p:cNvSpPr>
            <a:spLocks noGrp="1"/>
          </p:cNvSpPr>
          <p:nvPr>
            <p:ph type="sldNum" sz="quarter" idx="12"/>
          </p:nvPr>
        </p:nvSpPr>
        <p:spPr/>
        <p:txBody>
          <a:bodyPr/>
          <a:lstStyle/>
          <a:p>
            <a:fld id="{0AF5953F-EBB4-4331-8CBE-0F3A6C3539BE}" type="slidenum">
              <a:rPr lang="en-US" altLang="ja-JP" smtClean="0"/>
              <a:pPr/>
              <a:t>7</a:t>
            </a:fld>
            <a:endParaRPr lang="en-US" altLang="ja-JP" dirty="0"/>
          </a:p>
        </p:txBody>
      </p:sp>
      <p:pic>
        <p:nvPicPr>
          <p:cNvPr id="3" name="スライド（３）ー７音声">
            <a:hlinkClick r:id="" action="ppaction://media"/>
            <a:extLst>
              <a:ext uri="{FF2B5EF4-FFF2-40B4-BE49-F238E27FC236}">
                <a16:creationId xmlns:a16="http://schemas.microsoft.com/office/drawing/2014/main" id="{4ED1743F-F6B4-437D-9600-0A9958C757F3}"/>
              </a:ext>
            </a:extLst>
          </p:cNvPr>
          <p:cNvPicPr>
            <a:picLocks noChangeAspect="1"/>
          </p:cNvPicPr>
          <p:nvPr>
            <a:audioFile r:link="rId2"/>
            <p:extLst>
              <p:ext uri="{DAA4B4D4-6D71-4841-9C94-3DE7FCFB9230}">
                <p14:media xmlns:p14="http://schemas.microsoft.com/office/powerpoint/2010/main" r:embed="rId1"/>
              </p:ext>
            </p:extLst>
          </p:nvPr>
        </p:nvPicPr>
        <p:blipFill>
          <a:blip r:embed="rId5">
            <a:biLevel thresh="75000"/>
          </a:blip>
          <a:stretch>
            <a:fillRect/>
          </a:stretch>
        </p:blipFill>
        <p:spPr>
          <a:xfrm>
            <a:off x="4267200" y="746125"/>
            <a:ext cx="609600" cy="60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1808</TotalTime>
  <Words>385</Words>
  <Application>Microsoft Office PowerPoint</Application>
  <PresentationFormat>画面に合わせる (4:3)</PresentationFormat>
  <Paragraphs>54</Paragraphs>
  <Slides>7</Slides>
  <Notes>3</Notes>
  <HiddenSlides>0</HiddenSlides>
  <MMClips>7</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Arial</vt:lpstr>
      <vt:lpstr>Calibri</vt:lpstr>
      <vt:lpstr>Segoe UI</vt:lpstr>
      <vt:lpstr>標準デザイン</vt:lpstr>
      <vt:lpstr>研究題目届　　47・53頁</vt:lpstr>
      <vt:lpstr>学位論文の作成</vt:lpstr>
      <vt:lpstr>学位論文の作成</vt:lpstr>
      <vt:lpstr>　博士論文提出の基礎資格　55頁</vt:lpstr>
      <vt:lpstr>　　　修士論文・博士論文</vt:lpstr>
      <vt:lpstr>教育職員免許状　　　63頁～</vt:lpstr>
      <vt:lpstr>　Ⅷ　学際高等研究教育院     103頁～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1234567</dc:creator>
  <cp:lastModifiedBy>佐藤　透</cp:lastModifiedBy>
  <cp:revision>124</cp:revision>
  <cp:lastPrinted>1601-01-01T00:00:00Z</cp:lastPrinted>
  <dcterms:created xsi:type="dcterms:W3CDTF">2011-04-21T02:46:19Z</dcterms:created>
  <dcterms:modified xsi:type="dcterms:W3CDTF">2022-03-31T00:32:47Z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