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1" r:id="rId4"/>
    <p:sldMasterId id="2147483724" r:id="rId5"/>
    <p:sldMasterId id="2147483737" r:id="rId6"/>
    <p:sldMasterId id="2147483761" r:id="rId7"/>
    <p:sldMasterId id="2147483785" r:id="rId8"/>
    <p:sldMasterId id="2147483809" r:id="rId9"/>
    <p:sldMasterId id="2147483982" r:id="rId10"/>
    <p:sldMasterId id="2147483994" r:id="rId11"/>
    <p:sldMasterId id="2147484007" r:id="rId12"/>
    <p:sldMasterId id="2147484033" r:id="rId13"/>
    <p:sldMasterId id="2147484046" r:id="rId14"/>
  </p:sldMasterIdLst>
  <p:notesMasterIdLst>
    <p:notesMasterId r:id="rId31"/>
  </p:notesMasterIdLst>
  <p:sldIdLst>
    <p:sldId id="257" r:id="rId15"/>
    <p:sldId id="259" r:id="rId16"/>
    <p:sldId id="260" r:id="rId17"/>
    <p:sldId id="261" r:id="rId18"/>
    <p:sldId id="262" r:id="rId19"/>
    <p:sldId id="263" r:id="rId20"/>
    <p:sldId id="294" r:id="rId21"/>
    <p:sldId id="265" r:id="rId22"/>
    <p:sldId id="267" r:id="rId23"/>
    <p:sldId id="295" r:id="rId24"/>
    <p:sldId id="269" r:id="rId25"/>
    <p:sldId id="283" r:id="rId26"/>
    <p:sldId id="289" r:id="rId27"/>
    <p:sldId id="296" r:id="rId28"/>
    <p:sldId id="284" r:id="rId29"/>
    <p:sldId id="285"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参考調査係" initials="S" lastIdx="0" clrIdx="0">
    <p:extLst>
      <p:ext uri="{19B8F6BF-5375-455C-9EA6-DF929625EA0E}">
        <p15:presenceInfo xmlns:p15="http://schemas.microsoft.com/office/powerpoint/2012/main" userId="参考調査係"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676"/>
    <a:srgbClr val="FFCC00"/>
    <a:srgbClr val="FF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3892" autoAdjust="0"/>
  </p:normalViewPr>
  <p:slideViewPr>
    <p:cSldViewPr snapToGrid="0">
      <p:cViewPr varScale="1">
        <p:scale>
          <a:sx n="76" d="100"/>
          <a:sy n="76" d="100"/>
        </p:scale>
        <p:origin x="132" y="1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95DBB-8A12-4C9F-BC3B-FEEE54C3FBF0}" type="datetimeFigureOut">
              <a:rPr kumimoji="1" lang="ja-JP" altLang="en-US" smtClean="0"/>
              <a:t>2021/4/2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980A3-8697-4D08-B734-BB21A2F6B268}" type="slidenum">
              <a:rPr kumimoji="1" lang="ja-JP" altLang="en-US" smtClean="0"/>
              <a:t>‹#›</a:t>
            </a:fld>
            <a:endParaRPr kumimoji="1" lang="ja-JP" altLang="en-US"/>
          </a:p>
        </p:txBody>
      </p:sp>
    </p:spTree>
    <p:extLst>
      <p:ext uri="{BB962C8B-B14F-4D97-AF65-F5344CB8AC3E}">
        <p14:creationId xmlns:p14="http://schemas.microsoft.com/office/powerpoint/2010/main" val="17716644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kumimoji="1" sz="4800">
                <a:solidFill>
                  <a:schemeClr val="tx1"/>
                </a:solidFill>
                <a:latin typeface="Arial" charset="0"/>
                <a:ea typeface="ＭＳ Ｐゴシック" pitchFamily="50" charset="-128"/>
              </a:defRPr>
            </a:lvl1pPr>
            <a:lvl2pPr marL="749042" indent="-288093" eaLnBrk="0" hangingPunct="0">
              <a:defRPr kumimoji="1" sz="4800">
                <a:solidFill>
                  <a:schemeClr val="tx1"/>
                </a:solidFill>
                <a:latin typeface="Arial" charset="0"/>
                <a:ea typeface="ＭＳ Ｐゴシック" pitchFamily="50" charset="-128"/>
              </a:defRPr>
            </a:lvl2pPr>
            <a:lvl3pPr marL="1152373" indent="-230475" eaLnBrk="0" hangingPunct="0">
              <a:defRPr kumimoji="1" sz="4800">
                <a:solidFill>
                  <a:schemeClr val="tx1"/>
                </a:solidFill>
                <a:latin typeface="Arial" charset="0"/>
                <a:ea typeface="ＭＳ Ｐゴシック" pitchFamily="50" charset="-128"/>
              </a:defRPr>
            </a:lvl3pPr>
            <a:lvl4pPr marL="1613322" indent="-230475" eaLnBrk="0" hangingPunct="0">
              <a:defRPr kumimoji="1" sz="4800">
                <a:solidFill>
                  <a:schemeClr val="tx1"/>
                </a:solidFill>
                <a:latin typeface="Arial" charset="0"/>
                <a:ea typeface="ＭＳ Ｐゴシック" pitchFamily="50" charset="-128"/>
              </a:defRPr>
            </a:lvl4pPr>
            <a:lvl5pPr marL="2074271" indent="-230475" eaLnBrk="0" hangingPunct="0">
              <a:defRPr kumimoji="1" sz="4800">
                <a:solidFill>
                  <a:schemeClr val="tx1"/>
                </a:solidFill>
                <a:latin typeface="Arial" charset="0"/>
                <a:ea typeface="ＭＳ Ｐゴシック" pitchFamily="50" charset="-128"/>
              </a:defRPr>
            </a:lvl5pPr>
            <a:lvl6pPr marL="2535220" indent="-230475"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96169" indent="-230475"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57118" indent="-230475"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918067" indent="-230475"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eaLnBrk="1" hangingPunct="1"/>
            <a:fld id="{17D0F506-2312-4D1D-9631-4A07F4501D7B}" type="slidenum">
              <a:rPr lang="en-US" altLang="ja-JP" sz="1200">
                <a:solidFill>
                  <a:srgbClr val="000000"/>
                </a:solidFill>
              </a:rPr>
              <a:pPr eaLnBrk="1" hangingPunct="1"/>
              <a:t>1</a:t>
            </a:fld>
            <a:endParaRPr lang="en-US" altLang="ja-JP" sz="120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ja-JP" altLang="en-US" smtClean="0"/>
              <a:t>ご入学おめでとうございます。</a:t>
            </a:r>
            <a:endParaRPr lang="en-US" altLang="ja-JP" smtClean="0"/>
          </a:p>
          <a:p>
            <a:pPr eaLnBrk="1" hangingPunct="1"/>
            <a:r>
              <a:rPr lang="ja-JP" altLang="en-US" smtClean="0"/>
              <a:t>東北大学附属図書館を紹介いたします。</a:t>
            </a:r>
            <a:endParaRPr lang="ja-JP" altLang="en-US" dirty="0" smtClean="0"/>
          </a:p>
        </p:txBody>
      </p:sp>
    </p:spTree>
    <p:extLst>
      <p:ext uri="{BB962C8B-B14F-4D97-AF65-F5344CB8AC3E}">
        <p14:creationId xmlns:p14="http://schemas.microsoft.com/office/powerpoint/2010/main" val="1017470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受付です。</a:t>
            </a:r>
            <a:endParaRPr lang="en-US" altLang="ja-JP" dirty="0" smtClean="0"/>
          </a:p>
          <a:p>
            <a:pPr eaLnBrk="1" hangingPunct="1">
              <a:spcBef>
                <a:spcPct val="0"/>
              </a:spcBef>
            </a:pPr>
            <a:r>
              <a:rPr lang="ja-JP" altLang="en-US" dirty="0" smtClean="0"/>
              <a:t>受付では、手の消毒や体温のチェックを忘れずに行ってください。</a:t>
            </a:r>
            <a:endParaRPr lang="en-US" altLang="ja-JP" dirty="0" smtClean="0"/>
          </a:p>
          <a:p>
            <a:pPr eaLnBrk="1" hangingPunct="1">
              <a:spcBef>
                <a:spcPct val="0"/>
              </a:spcBef>
            </a:pPr>
            <a:r>
              <a:rPr lang="ja-JP" altLang="en-US" smtClean="0"/>
              <a:t>学生証</a:t>
            </a:r>
            <a:r>
              <a:rPr lang="ja-JP" altLang="en-US" dirty="0"/>
              <a:t>を忘れた場合などは、受付で手続きを</a:t>
            </a:r>
            <a:r>
              <a:rPr lang="ja-JP" altLang="en-US"/>
              <a:t>します</a:t>
            </a:r>
            <a:r>
              <a:rPr lang="ja-JP" altLang="en-US" smtClean="0"/>
              <a:t>。</a:t>
            </a:r>
            <a:endParaRPr lang="en-US" altLang="ja-JP" smtClean="0"/>
          </a:p>
          <a:p>
            <a:pPr eaLnBrk="1" hangingPunct="1">
              <a:spcBef>
                <a:spcPct val="0"/>
              </a:spcBef>
            </a:pPr>
            <a:r>
              <a:rPr lang="ja-JP" altLang="en-US" smtClean="0"/>
              <a:t>また、学習閲覧室やグローバル学習室から借りた本の返却もできます。</a:t>
            </a:r>
            <a:endParaRPr lang="en-US" altLang="ja-JP" dirty="0"/>
          </a:p>
        </p:txBody>
      </p:sp>
      <p:sp>
        <p:nvSpPr>
          <p:cNvPr id="5222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3321" indent="-285893">
              <a:defRPr kumimoji="1">
                <a:solidFill>
                  <a:schemeClr val="tx1"/>
                </a:solidFill>
                <a:latin typeface="Arial" panose="020B0604020202020204" pitchFamily="34" charset="0"/>
                <a:ea typeface="ＭＳ Ｐゴシック" panose="020B0600070205080204" pitchFamily="50" charset="-128"/>
              </a:defRPr>
            </a:lvl2pPr>
            <a:lvl3pPr marL="1143572" indent="-228714">
              <a:defRPr kumimoji="1">
                <a:solidFill>
                  <a:schemeClr val="tx1"/>
                </a:solidFill>
                <a:latin typeface="Arial" panose="020B0604020202020204" pitchFamily="34" charset="0"/>
                <a:ea typeface="ＭＳ Ｐゴシック" panose="020B0600070205080204" pitchFamily="50" charset="-128"/>
              </a:defRPr>
            </a:lvl3pPr>
            <a:lvl4pPr marL="1601000" indent="-228714">
              <a:defRPr kumimoji="1">
                <a:solidFill>
                  <a:schemeClr val="tx1"/>
                </a:solidFill>
                <a:latin typeface="Arial" panose="020B0604020202020204" pitchFamily="34" charset="0"/>
                <a:ea typeface="ＭＳ Ｐゴシック" panose="020B0600070205080204" pitchFamily="50" charset="-128"/>
              </a:defRPr>
            </a:lvl4pPr>
            <a:lvl5pPr marL="2058429" indent="-228714">
              <a:defRPr kumimoji="1">
                <a:solidFill>
                  <a:schemeClr val="tx1"/>
                </a:solidFill>
                <a:latin typeface="Arial" panose="020B0604020202020204" pitchFamily="34" charset="0"/>
                <a:ea typeface="ＭＳ Ｐゴシック" panose="020B0600070205080204" pitchFamily="50" charset="-128"/>
              </a:defRPr>
            </a:lvl5pPr>
            <a:lvl6pPr marL="2515857" indent="-228714"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3286" indent="-228714"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0715" indent="-228714"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8143" indent="-228714"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2EAF7C7-DF4A-4BDC-9016-E1F34FE23454}" type="slidenum">
              <a:rPr lang="ja-JP" altLang="en-US">
                <a:solidFill>
                  <a:srgbClr val="000000"/>
                </a:solidFill>
                <a:latin typeface="Calibri" panose="020F0502020204030204" pitchFamily="34" charset="0"/>
              </a:rPr>
              <a:pPr/>
              <a:t>10</a:t>
            </a:fld>
            <a:endParaRPr lang="en-US" altLang="ja-JP">
              <a:solidFill>
                <a:srgbClr val="000000"/>
              </a:solidFill>
              <a:latin typeface="Calibri" panose="020F0502020204030204" pitchFamily="34" charset="0"/>
            </a:endParaRPr>
          </a:p>
        </p:txBody>
      </p:sp>
    </p:spTree>
    <p:extLst>
      <p:ext uri="{BB962C8B-B14F-4D97-AF65-F5344CB8AC3E}">
        <p14:creationId xmlns:p14="http://schemas.microsoft.com/office/powerpoint/2010/main" val="368889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図書館では、このような図書館からの様々な案内や、皆さんに役立つ情報を、</a:t>
            </a:r>
            <a:endParaRPr kumimoji="1" lang="en-US" altLang="ja-JP" dirty="0" smtClean="0"/>
          </a:p>
          <a:p>
            <a:r>
              <a:rPr kumimoji="1" lang="ja-JP" altLang="en-US" dirty="0" smtClean="0"/>
              <a:t>ホームページの他、留学生コンシェルジュによる</a:t>
            </a:r>
            <a:r>
              <a:rPr kumimoji="1" lang="en-US" altLang="ja-JP" dirty="0" err="1" smtClean="0"/>
              <a:t>facebook</a:t>
            </a:r>
            <a:r>
              <a:rPr kumimoji="1" lang="en-US" altLang="ja-JP" dirty="0" smtClean="0"/>
              <a:t>,</a:t>
            </a:r>
            <a:r>
              <a:rPr kumimoji="1" lang="ja-JP" altLang="en-US" dirty="0" err="1" smtClean="0"/>
              <a:t>、</a:t>
            </a:r>
            <a:endParaRPr kumimoji="1" lang="en-US" altLang="ja-JP" dirty="0" smtClean="0"/>
          </a:p>
          <a:p>
            <a:r>
              <a:rPr kumimoji="1" lang="ja-JP" altLang="en-US" dirty="0" smtClean="0"/>
              <a:t>図書館公式キャラクター「はぎのすけ」のツイッターなどでも紹介しています。</a:t>
            </a:r>
            <a:endParaRPr kumimoji="1" lang="en-US" altLang="ja-JP" dirty="0" smtClean="0"/>
          </a:p>
          <a:p>
            <a:r>
              <a:rPr kumimoji="1" lang="ja-JP" altLang="en-US" dirty="0" smtClean="0"/>
              <a:t>こちら</a:t>
            </a:r>
            <a:r>
              <a:rPr kumimoji="1" lang="ja-JP" altLang="en-US" smtClean="0"/>
              <a:t>も是非フォローしてください。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720C168-DA8B-4465-91E2-E2EC7FC94C8B}"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411745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96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96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96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96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9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9pPr>
          </a:lstStyle>
          <a:p>
            <a:fld id="{5DBF4DEB-A739-414F-B928-509E780343D4}" type="slidenum">
              <a:rPr lang="en-US" altLang="ja-JP" sz="1200">
                <a:solidFill>
                  <a:srgbClr val="000000"/>
                </a:solidFill>
              </a:rPr>
              <a:pPr/>
              <a:t>12</a:t>
            </a:fld>
            <a:endParaRPr lang="en-US" altLang="ja-JP" sz="120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t>春</a:t>
            </a:r>
            <a:r>
              <a:rPr lang="ja-JP" altLang="en-US" dirty="0" smtClean="0"/>
              <a:t>の図書館イベント</a:t>
            </a:r>
            <a:r>
              <a:rPr lang="ja-JP" altLang="en-US" smtClean="0"/>
              <a:t>の紹介</a:t>
            </a:r>
            <a:endParaRPr lang="ja-JP" altLang="ja-JP" dirty="0" smtClean="0"/>
          </a:p>
        </p:txBody>
      </p:sp>
    </p:spTree>
    <p:extLst>
      <p:ext uri="{BB962C8B-B14F-4D97-AF65-F5344CB8AC3E}">
        <p14:creationId xmlns:p14="http://schemas.microsoft.com/office/powerpoint/2010/main" val="30894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図書館クイズラリーです。チェックポイントゼロに設置された、解答用紙を持って、図書館の中に設置されているチェックポイントを回って見て下さい。</a:t>
            </a:r>
          </a:p>
          <a:p>
            <a:r>
              <a:rPr kumimoji="1" lang="ja-JP" altLang="en-US" smtClean="0"/>
              <a:t>ご参加いただいた方には、もれなく、図書館特製クリアファイルをプレゼントいたします。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266980A3-8697-4D08-B734-BB21A2F6B268}" type="slidenum">
              <a:rPr kumimoji="1" lang="ja-JP" altLang="en-US" smtClean="0"/>
              <a:t>13</a:t>
            </a:fld>
            <a:endParaRPr kumimoji="1" lang="ja-JP" altLang="en-US"/>
          </a:p>
        </p:txBody>
      </p:sp>
    </p:spTree>
    <p:extLst>
      <p:ext uri="{BB962C8B-B14F-4D97-AF65-F5344CB8AC3E}">
        <p14:creationId xmlns:p14="http://schemas.microsoft.com/office/powerpoint/2010/main" val="390325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情報</a:t>
            </a:r>
            <a:r>
              <a:rPr kumimoji="1" lang="ja-JP" altLang="en-US" dirty="0" smtClean="0"/>
              <a:t>探索</a:t>
            </a:r>
            <a:r>
              <a:rPr kumimoji="1" lang="ja-JP" altLang="en-US" smtClean="0"/>
              <a:t>のススメです。この動画</a:t>
            </a:r>
            <a:r>
              <a:rPr kumimoji="1" lang="ja-JP" altLang="en-US" dirty="0" smtClean="0"/>
              <a:t>シリーズでは、</a:t>
            </a:r>
            <a:r>
              <a:rPr kumimoji="1" lang="en-US" altLang="ja-JP" dirty="0" smtClean="0"/>
              <a:t>4</a:t>
            </a:r>
            <a:r>
              <a:rPr kumimoji="1" lang="ja-JP" altLang="en-US" dirty="0" err="1" smtClean="0"/>
              <a:t>つの</a:t>
            </a:r>
            <a:r>
              <a:rPr kumimoji="1" lang="ja-JP" altLang="en-US" dirty="0" smtClean="0"/>
              <a:t>動画をオンラインで見ること</a:t>
            </a:r>
            <a:r>
              <a:rPr kumimoji="1" lang="ja-JP" altLang="en-US" smtClean="0"/>
              <a:t>で、資料の探し方を</a:t>
            </a:r>
            <a:r>
              <a:rPr kumimoji="1" lang="ja-JP" altLang="en-US" dirty="0" smtClean="0"/>
              <a:t>詳しく学ぶことができます。是非、視聴して</a:t>
            </a:r>
            <a:r>
              <a:rPr kumimoji="1" lang="ja-JP" altLang="en-US" smtClean="0"/>
              <a:t>ください。特設</a:t>
            </a:r>
            <a:r>
              <a:rPr kumimoji="1" lang="ja-JP" altLang="en-US" dirty="0" smtClean="0"/>
              <a:t>ページから、いつでも申込ができます。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A4F526D-9A07-43F7-AA1B-88052662AD83}" type="slidenum">
              <a:rPr lang="en-US" altLang="ja-JP" smtClean="0"/>
              <a:pPr>
                <a:defRPr/>
              </a:pPr>
              <a:t>14</a:t>
            </a:fld>
            <a:endParaRPr lang="en-US" altLang="ja-JP"/>
          </a:p>
        </p:txBody>
      </p:sp>
    </p:spTree>
    <p:extLst>
      <p:ext uri="{BB962C8B-B14F-4D97-AF65-F5344CB8AC3E}">
        <p14:creationId xmlns:p14="http://schemas.microsoft.com/office/powerpoint/2010/main" val="81583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日本語にまだ自信が無い方は</a:t>
            </a:r>
            <a:r>
              <a:rPr kumimoji="1" lang="en-US" altLang="ja-JP" dirty="0" smtClean="0"/>
              <a:t>International Students Concierges </a:t>
            </a:r>
            <a:r>
              <a:rPr kumimoji="1" lang="ja-JP" altLang="en-US" dirty="0" smtClean="0"/>
              <a:t>サービスをご利用ください！様々な国の出身の留学生が対応いたします。図書館のホームページにてスケジュールをご確認し、ご来館お待ちしております。</a:t>
            </a:r>
            <a:r>
              <a:rPr kumimoji="1" lang="en-US" altLang="ja-JP" dirty="0" smtClean="0"/>
              <a:t>  </a:t>
            </a: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smtClean="0">
                <a:ln>
                  <a:noFill/>
                </a:ln>
                <a:solidFill>
                  <a:prstClr val="black"/>
                </a:solidFill>
                <a:effectLst/>
                <a:uLnTx/>
                <a:uFillTx/>
                <a:latin typeface="+mn-lt"/>
                <a:ea typeface="+mn-ea"/>
                <a:cs typeface="+mn-cs"/>
              </a:rPr>
              <a:t>If you don't understand Japanese well, please use the International Students Concierges service! International students from various countries will support you. Please check the schedule on the library website and look forward to your visit.</a:t>
            </a:r>
            <a:endParaRPr kumimoji="1" lang="en-US" altLang="ja-JP"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EECDA05-A0FB-41F9-B081-D46DB7DDCB0C}"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2951859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それでは、皆様のご来館心よりお待ちしております。お気軽にお越しください。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266980A3-8697-4D08-B734-BB21A2F6B268}" type="slidenum">
              <a:rPr kumimoji="1" lang="ja-JP" altLang="en-US" smtClean="0"/>
              <a:t>16</a:t>
            </a:fld>
            <a:endParaRPr kumimoji="1" lang="ja-JP" altLang="en-US"/>
          </a:p>
        </p:txBody>
      </p:sp>
    </p:spTree>
    <p:extLst>
      <p:ext uri="{BB962C8B-B14F-4D97-AF65-F5344CB8AC3E}">
        <p14:creationId xmlns:p14="http://schemas.microsoft.com/office/powerpoint/2010/main" val="349622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96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96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96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96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9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9pPr>
          </a:lstStyle>
          <a:p>
            <a:fld id="{5DBF4DEB-A739-414F-B928-509E780343D4}" type="slidenum">
              <a:rPr lang="en-US" altLang="ja-JP" sz="1200">
                <a:solidFill>
                  <a:srgbClr val="000000"/>
                </a:solidFill>
              </a:rPr>
              <a:pPr/>
              <a:t>2</a:t>
            </a:fld>
            <a:endParaRPr lang="en-US" altLang="ja-JP" sz="120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t>東北</a:t>
            </a:r>
            <a:r>
              <a:rPr lang="ja-JP" altLang="en-US" dirty="0" smtClean="0"/>
              <a:t>大学</a:t>
            </a:r>
            <a:r>
              <a:rPr lang="ja-JP" altLang="en-US" smtClean="0"/>
              <a:t>附属図書館について</a:t>
            </a:r>
            <a:endParaRPr lang="ja-JP" altLang="ja-JP" dirty="0" smtClean="0"/>
          </a:p>
        </p:txBody>
      </p:sp>
    </p:spTree>
    <p:extLst>
      <p:ext uri="{BB962C8B-B14F-4D97-AF65-F5344CB8AC3E}">
        <p14:creationId xmlns:p14="http://schemas.microsoft.com/office/powerpoint/2010/main" val="212499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11D3B17-15F4-4ED6-9752-7163C3FAF6AC}" type="slidenum">
              <a:rPr lang="en-US" altLang="ja-JP">
                <a:solidFill>
                  <a:srgbClr val="000000"/>
                </a:solidFill>
              </a:rPr>
              <a:pPr/>
              <a:t>3</a:t>
            </a:fld>
            <a:endParaRPr lang="en-US" altLang="ja-JP">
              <a:solidFill>
                <a:srgbClr val="000000"/>
              </a:solidFill>
            </a:endParaRPr>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東北大学附属図書館は、</a:t>
            </a:r>
            <a:r>
              <a:rPr lang="ja-JP" altLang="en-US"/>
              <a:t>約</a:t>
            </a:r>
            <a:r>
              <a:rPr lang="en-US" altLang="ja-JP" smtClean="0"/>
              <a:t>420</a:t>
            </a:r>
            <a:r>
              <a:rPr lang="ja-JP" altLang="en-US" dirty="0"/>
              <a:t>万冊の資料を所蔵しています。</a:t>
            </a:r>
            <a:endParaRPr lang="en-US" altLang="ja-JP" dirty="0"/>
          </a:p>
          <a:p>
            <a:pPr eaLnBrk="1" hangingPunct="1">
              <a:spcBef>
                <a:spcPct val="0"/>
              </a:spcBef>
            </a:pPr>
            <a:r>
              <a:rPr lang="ja-JP" altLang="en-US" dirty="0"/>
              <a:t>図書館の歴史は古く、</a:t>
            </a:r>
            <a:r>
              <a:rPr lang="en-US" altLang="ja-JP" dirty="0"/>
              <a:t>2011</a:t>
            </a:r>
            <a:r>
              <a:rPr lang="ja-JP" altLang="en-US" dirty="0"/>
              <a:t>年に図書館創設</a:t>
            </a:r>
            <a:r>
              <a:rPr lang="en-US" altLang="ja-JP" dirty="0"/>
              <a:t>100</a:t>
            </a:r>
            <a:r>
              <a:rPr lang="ja-JP" altLang="en-US" dirty="0"/>
              <a:t>周年を迎えています。</a:t>
            </a:r>
            <a:endParaRPr lang="en-US" altLang="ja-JP" dirty="0"/>
          </a:p>
          <a:p>
            <a:pPr eaLnBrk="1" hangingPunct="1">
              <a:spcBef>
                <a:spcPct val="0"/>
              </a:spcBef>
            </a:pPr>
            <a:r>
              <a:rPr lang="ja-JP" altLang="en-US" dirty="0"/>
              <a:t>設置された当時は片平キャンパスにありましたが、</a:t>
            </a:r>
            <a:r>
              <a:rPr lang="en-US" altLang="ja-JP" dirty="0"/>
              <a:t>1973</a:t>
            </a:r>
            <a:r>
              <a:rPr lang="ja-JP" altLang="en-US" dirty="0"/>
              <a:t>年にこの場所に</a:t>
            </a:r>
            <a:r>
              <a:rPr lang="ja-JP" altLang="en-US" dirty="0" smtClean="0"/>
              <a:t>移転し、</a:t>
            </a:r>
            <a:r>
              <a:rPr lang="ja-JP" altLang="en-US" dirty="0"/>
              <a:t>今の建物が建設されました。</a:t>
            </a:r>
          </a:p>
          <a:p>
            <a:pPr eaLnBrk="1" hangingPunct="1">
              <a:spcBef>
                <a:spcPct val="0"/>
              </a:spcBef>
            </a:pPr>
            <a:r>
              <a:rPr lang="ja-JP" altLang="en-US" smtClean="0"/>
              <a:t>この</a:t>
            </a:r>
            <a:r>
              <a:rPr lang="ja-JP" altLang="en-US" dirty="0"/>
              <a:t>写真は、片平地区に図書館があった時代の建物で、現在は</a:t>
            </a:r>
            <a:r>
              <a:rPr lang="ja-JP" altLang="en-US"/>
              <a:t>大学</a:t>
            </a:r>
            <a:r>
              <a:rPr lang="ja-JP" altLang="en-US" smtClean="0"/>
              <a:t>の史料館に</a:t>
            </a:r>
            <a:r>
              <a:rPr lang="ja-JP" altLang="en-US" dirty="0"/>
              <a:t>なっています</a:t>
            </a:r>
            <a:r>
              <a:rPr lang="ja-JP" altLang="en-US" dirty="0" smtClean="0"/>
              <a:t>。</a:t>
            </a:r>
            <a:endParaRPr lang="en-US" altLang="ja-JP" dirty="0"/>
          </a:p>
          <a:p>
            <a:pPr eaLnBrk="1" hangingPunct="1">
              <a:spcBef>
                <a:spcPct val="0"/>
              </a:spcBef>
            </a:pPr>
            <a:endParaRPr lang="en-US" altLang="ja-JP" dirty="0"/>
          </a:p>
        </p:txBody>
      </p:sp>
    </p:spTree>
    <p:extLst>
      <p:ext uri="{BB962C8B-B14F-4D97-AF65-F5344CB8AC3E}">
        <p14:creationId xmlns:p14="http://schemas.microsoft.com/office/powerpoint/2010/main" val="336830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10529CD-7933-4E3E-ADC8-363F7193ADA2}" type="slidenum">
              <a:rPr lang="en-US" altLang="ja-JP">
                <a:solidFill>
                  <a:prstClr val="black"/>
                </a:solidFill>
                <a:ea typeface="小塚ゴシック Pro R"/>
                <a:cs typeface="小塚ゴシック Pro R"/>
              </a:rPr>
              <a:pPr/>
              <a:t>4</a:t>
            </a:fld>
            <a:endParaRPr lang="en-US" altLang="ja-JP">
              <a:solidFill>
                <a:prstClr val="black"/>
              </a:solidFill>
              <a:ea typeface="小塚ゴシック Pro R"/>
              <a:cs typeface="小塚ゴシック Pro R"/>
            </a:endParaRPr>
          </a:p>
        </p:txBody>
      </p:sp>
      <p:sp>
        <p:nvSpPr>
          <p:cNvPr id="37890" name="Rectangle 2"/>
          <p:cNvSpPr>
            <a:spLocks noGrp="1" noRot="1" noChangeAspect="1" noChangeArrowheads="1" noTextEdit="1"/>
          </p:cNvSpPr>
          <p:nvPr>
            <p:ph type="sldImg"/>
          </p:nvPr>
        </p:nvSpPr>
        <p:spPr bwMode="auto">
          <a:xfrm>
            <a:off x="1100138" y="581025"/>
            <a:ext cx="4784725" cy="269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東北大学附属図書館の</a:t>
            </a:r>
            <a:r>
              <a:rPr lang="ja-JP" altLang="en-US" smtClean="0"/>
              <a:t>構成です。</a:t>
            </a:r>
            <a:endParaRPr lang="en-US" altLang="ja-JP" dirty="0" smtClean="0"/>
          </a:p>
          <a:p>
            <a:pPr eaLnBrk="1" hangingPunct="1">
              <a:spcBef>
                <a:spcPct val="0"/>
              </a:spcBef>
            </a:pPr>
            <a:r>
              <a:rPr lang="ja-JP" altLang="en-US" dirty="0" smtClean="0"/>
              <a:t>東北</a:t>
            </a:r>
            <a:r>
              <a:rPr lang="ja-JP" altLang="en-US" dirty="0"/>
              <a:t>大学は仙台市内</a:t>
            </a:r>
            <a:r>
              <a:rPr lang="ja-JP" altLang="en-US" dirty="0" smtClean="0"/>
              <a:t>に</a:t>
            </a:r>
            <a:r>
              <a:rPr lang="en-US" altLang="ja-JP" dirty="0" smtClean="0"/>
              <a:t>4</a:t>
            </a:r>
            <a:r>
              <a:rPr lang="ja-JP" altLang="en-US" dirty="0" err="1" smtClean="0"/>
              <a:t>つの</a:t>
            </a:r>
            <a:r>
              <a:rPr lang="ja-JP" altLang="en-US" dirty="0"/>
              <a:t>キャンパスがあり、それぞれに図書館・図書室が設置されています。</a:t>
            </a:r>
            <a:endParaRPr lang="en-US" altLang="ja-JP" dirty="0"/>
          </a:p>
          <a:p>
            <a:pPr eaLnBrk="1" hangingPunct="1">
              <a:spcBef>
                <a:spcPct val="0"/>
              </a:spcBef>
            </a:pPr>
            <a:r>
              <a:rPr lang="ja-JP" altLang="en-US" smtClean="0"/>
              <a:t>川内</a:t>
            </a:r>
            <a:r>
              <a:rPr lang="ja-JP" altLang="en-US" dirty="0"/>
              <a:t>キャンパス</a:t>
            </a:r>
            <a:r>
              <a:rPr lang="ja-JP" altLang="en-US"/>
              <a:t>に</a:t>
            </a:r>
            <a:r>
              <a:rPr lang="ja-JP" altLang="en-US" smtClean="0"/>
              <a:t>ある本館</a:t>
            </a:r>
            <a:r>
              <a:rPr lang="ja-JP" altLang="en-US" dirty="0"/>
              <a:t>は、主に文科系の</a:t>
            </a:r>
            <a:r>
              <a:rPr lang="ja-JP" altLang="en-US" dirty="0" smtClean="0"/>
              <a:t>研究科と学部</a:t>
            </a:r>
            <a:r>
              <a:rPr lang="ja-JP" altLang="en-US" dirty="0"/>
              <a:t>に対応</a:t>
            </a:r>
            <a:r>
              <a:rPr lang="ja-JP" altLang="en-US" dirty="0" smtClean="0"/>
              <a:t>した専門資料</a:t>
            </a:r>
            <a:r>
              <a:rPr lang="ja-JP" altLang="en-US" dirty="0"/>
              <a:t>と、学部</a:t>
            </a:r>
            <a:r>
              <a:rPr lang="ja-JP" altLang="en-US" dirty="0" smtClean="0"/>
              <a:t>学生向けの全学</a:t>
            </a:r>
            <a:r>
              <a:rPr lang="ja-JP" altLang="en-US" dirty="0"/>
              <a:t>教育科目に対応した資料を配置しています</a:t>
            </a:r>
            <a:r>
              <a:rPr lang="ja-JP" altLang="en-US" dirty="0" smtClean="0"/>
              <a:t>。</a:t>
            </a:r>
            <a:endParaRPr lang="en-US" altLang="ja-JP"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mtClean="0"/>
              <a:t>各分館</a:t>
            </a:r>
            <a:r>
              <a:rPr lang="ja-JP" altLang="en-US" dirty="0"/>
              <a:t>の場所や利用時間などは、各館のホームページで確認してください。</a:t>
            </a: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en-US" altLang="ja-JP" dirty="0"/>
          </a:p>
          <a:p>
            <a:pPr eaLnBrk="1" hangingPunct="1">
              <a:spcBef>
                <a:spcPct val="0"/>
              </a:spcBef>
            </a:pPr>
            <a:endParaRPr lang="ja-JP" altLang="en-US" dirty="0">
              <a:latin typeface="小塚ゴシック Pro R"/>
              <a:ea typeface="小塚ゴシック Pro R"/>
              <a:cs typeface="小塚ゴシック Pro R"/>
            </a:endParaRPr>
          </a:p>
        </p:txBody>
      </p:sp>
    </p:spTree>
    <p:extLst>
      <p:ext uri="{BB962C8B-B14F-4D97-AF65-F5344CB8AC3E}">
        <p14:creationId xmlns:p14="http://schemas.microsoft.com/office/powerpoint/2010/main" val="185655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B0F39A-6676-4F4A-AD3C-78C3F96C9EDB}" type="slidenum">
              <a:rPr lang="en-US" altLang="ja-JP">
                <a:solidFill>
                  <a:srgbClr val="000000"/>
                </a:solidFill>
              </a:rPr>
              <a:pPr/>
              <a:t>5</a:t>
            </a:fld>
            <a:endParaRPr lang="en-US" altLang="ja-JP">
              <a:solidFill>
                <a:srgbClr val="000000"/>
              </a:solidFill>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ここからは、本館について、ご紹介します。</a:t>
            </a:r>
          </a:p>
        </p:txBody>
      </p:sp>
    </p:spTree>
    <p:extLst>
      <p:ext uri="{BB962C8B-B14F-4D97-AF65-F5344CB8AC3E}">
        <p14:creationId xmlns:p14="http://schemas.microsoft.com/office/powerpoint/2010/main" val="194741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9163" eaLnBrk="1" hangingPunct="1">
              <a:spcBef>
                <a:spcPct val="0"/>
              </a:spcBef>
            </a:pPr>
            <a:r>
              <a:rPr lang="ja-JP" altLang="en-US" smtClean="0"/>
              <a:t>東北</a:t>
            </a:r>
            <a:r>
              <a:rPr lang="ja-JP" altLang="en-US" dirty="0"/>
              <a:t>大全体の</a:t>
            </a:r>
            <a:r>
              <a:rPr lang="ja-JP" altLang="en-US"/>
              <a:t>約</a:t>
            </a:r>
            <a:r>
              <a:rPr lang="en-US" altLang="ja-JP" smtClean="0"/>
              <a:t>4</a:t>
            </a:r>
            <a:r>
              <a:rPr lang="en-US" altLang="ja-JP" dirty="0"/>
              <a:t>2</a:t>
            </a:r>
            <a:r>
              <a:rPr lang="en-US" altLang="ja-JP" smtClean="0"/>
              <a:t>0</a:t>
            </a:r>
            <a:r>
              <a:rPr lang="ja-JP" altLang="en-US" dirty="0"/>
              <a:t>万冊のうち、</a:t>
            </a:r>
            <a:r>
              <a:rPr lang="en-US" altLang="ja-JP" dirty="0"/>
              <a:t>280</a:t>
            </a:r>
            <a:r>
              <a:rPr lang="ja-JP" altLang="en-US" dirty="0"/>
              <a:t>万冊はこの本館に</a:t>
            </a:r>
            <a:r>
              <a:rPr lang="ja-JP" altLang="en-US" dirty="0" smtClean="0"/>
              <a:t>あります。</a:t>
            </a:r>
            <a:endParaRPr lang="en-US" altLang="ja-JP" dirty="0"/>
          </a:p>
          <a:p>
            <a:pPr defTabSz="919163" eaLnBrk="1" hangingPunct="1">
              <a:spcBef>
                <a:spcPct val="0"/>
              </a:spcBef>
            </a:pPr>
            <a:r>
              <a:rPr lang="ja-JP" altLang="en-US" dirty="0"/>
              <a:t>一つの館としてこれだけの所蔵がある図書館は、日本</a:t>
            </a:r>
            <a:r>
              <a:rPr lang="ja-JP" altLang="en-US" dirty="0" smtClean="0"/>
              <a:t>でも有数の規模となります。</a:t>
            </a:r>
            <a:endParaRPr lang="en-US" altLang="ja-JP" dirty="0" smtClean="0"/>
          </a:p>
          <a:p>
            <a:pPr defTabSz="919163" eaLnBrk="1" hangingPunct="1">
              <a:spcBef>
                <a:spcPct val="0"/>
              </a:spcBef>
            </a:pPr>
            <a:r>
              <a:rPr lang="ja-JP" altLang="en-US" dirty="0" smtClean="0"/>
              <a:t>蔵書の中には、国宝も二点あります。</a:t>
            </a:r>
            <a:endParaRPr lang="en-US" altLang="ja-JP" dirty="0"/>
          </a:p>
          <a:p>
            <a:pPr defTabSz="919163" eaLnBrk="1" hangingPunct="1">
              <a:spcBef>
                <a:spcPct val="0"/>
              </a:spcBef>
            </a:pPr>
            <a:endParaRPr lang="en-US" altLang="ja-JP" dirty="0" smtClean="0"/>
          </a:p>
          <a:p>
            <a:pPr defTabSz="919163" eaLnBrk="1" hangingPunct="1">
              <a:spcBef>
                <a:spcPct val="0"/>
              </a:spcBef>
            </a:pPr>
            <a:endParaRPr lang="en-US" altLang="ja-JP" dirty="0" smtClean="0"/>
          </a:p>
        </p:txBody>
      </p:sp>
      <p:sp>
        <p:nvSpPr>
          <p:cNvPr id="419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A3961D5-EEA4-47C6-9F51-0BC2C5567A42}" type="slidenum">
              <a:rPr lang="en-US" altLang="ja-JP">
                <a:solidFill>
                  <a:srgbClr val="000000"/>
                </a:solidFill>
                <a:latin typeface="Calibri" panose="020F0502020204030204" pitchFamily="34" charset="0"/>
              </a:rPr>
              <a:pPr/>
              <a:t>6</a:t>
            </a:fld>
            <a:endParaRPr lang="en-US" altLang="ja-JP">
              <a:solidFill>
                <a:srgbClr val="000000"/>
              </a:solidFill>
              <a:latin typeface="Calibri" panose="020F0502020204030204" pitchFamily="34" charset="0"/>
            </a:endParaRPr>
          </a:p>
        </p:txBody>
      </p:sp>
    </p:spTree>
    <p:extLst>
      <p:ext uri="{BB962C8B-B14F-4D97-AF65-F5344CB8AC3E}">
        <p14:creationId xmlns:p14="http://schemas.microsoft.com/office/powerpoint/2010/main" val="413421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857" eaLnBrk="1" hangingPunct="1">
              <a:spcBef>
                <a:spcPct val="0"/>
              </a:spcBef>
              <a:defRPr/>
            </a:pPr>
            <a:r>
              <a:rPr lang="ja-JP" altLang="en-US" dirty="0"/>
              <a:t>本館には</a:t>
            </a:r>
            <a:r>
              <a:rPr lang="en-US" altLang="ja-JP" dirty="0"/>
              <a:t>1</a:t>
            </a:r>
            <a:r>
              <a:rPr lang="ja-JP" altLang="en-US" dirty="0"/>
              <a:t>号館と</a:t>
            </a:r>
            <a:r>
              <a:rPr lang="en-US" altLang="ja-JP" dirty="0"/>
              <a:t>2</a:t>
            </a:r>
            <a:r>
              <a:rPr lang="ja-JP" altLang="en-US" dirty="0"/>
              <a:t>号館とがあり、</a:t>
            </a:r>
            <a:r>
              <a:rPr lang="en-US" altLang="ja-JP" dirty="0"/>
              <a:t>1</a:t>
            </a:r>
            <a:r>
              <a:rPr lang="ja-JP" altLang="en-US" dirty="0"/>
              <a:t>号館には主に図書、</a:t>
            </a:r>
            <a:r>
              <a:rPr lang="en-US" altLang="ja-JP" dirty="0"/>
              <a:t>2</a:t>
            </a:r>
            <a:r>
              <a:rPr lang="ja-JP" altLang="en-US" dirty="0"/>
              <a:t>号館には主に雑誌があります。</a:t>
            </a:r>
            <a:endParaRPr lang="en-US" altLang="ja-JP" dirty="0"/>
          </a:p>
          <a:p>
            <a:pPr eaLnBrk="1" hangingPunct="1">
              <a:spcBef>
                <a:spcPct val="0"/>
              </a:spcBef>
            </a:pPr>
            <a:endParaRPr lang="en-US" altLang="ja-JP" dirty="0"/>
          </a:p>
          <a:p>
            <a:pPr eaLnBrk="1" hangingPunct="1">
              <a:spcBef>
                <a:spcPct val="0"/>
              </a:spcBef>
            </a:pPr>
            <a:endParaRPr lang="en-US" altLang="ja-JP" dirty="0"/>
          </a:p>
        </p:txBody>
      </p:sp>
      <p:sp>
        <p:nvSpPr>
          <p:cNvPr id="4403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9866" indent="-288410">
              <a:defRPr kumimoji="1">
                <a:solidFill>
                  <a:schemeClr val="tx1"/>
                </a:solidFill>
                <a:latin typeface="Arial" panose="020B0604020202020204" pitchFamily="34" charset="0"/>
                <a:ea typeface="ＭＳ Ｐゴシック" panose="020B0600070205080204" pitchFamily="50" charset="-128"/>
              </a:defRPr>
            </a:lvl2pPr>
            <a:lvl3pPr marL="1153640" indent="-230727">
              <a:defRPr kumimoji="1">
                <a:solidFill>
                  <a:schemeClr val="tx1"/>
                </a:solidFill>
                <a:latin typeface="Arial" panose="020B0604020202020204" pitchFamily="34" charset="0"/>
                <a:ea typeface="ＭＳ Ｐゴシック" panose="020B0600070205080204" pitchFamily="50" charset="-128"/>
              </a:defRPr>
            </a:lvl3pPr>
            <a:lvl4pPr marL="1615096" indent="-230727">
              <a:defRPr kumimoji="1">
                <a:solidFill>
                  <a:schemeClr val="tx1"/>
                </a:solidFill>
                <a:latin typeface="Arial" panose="020B0604020202020204" pitchFamily="34" charset="0"/>
                <a:ea typeface="ＭＳ Ｐゴシック" panose="020B0600070205080204" pitchFamily="50" charset="-128"/>
              </a:defRPr>
            </a:lvl4pPr>
            <a:lvl5pPr marL="2076551" indent="-230727">
              <a:defRPr kumimoji="1">
                <a:solidFill>
                  <a:schemeClr val="tx1"/>
                </a:solidFill>
                <a:latin typeface="Arial" panose="020B0604020202020204" pitchFamily="34" charset="0"/>
                <a:ea typeface="ＭＳ Ｐゴシック" panose="020B0600070205080204" pitchFamily="50" charset="-128"/>
              </a:defRPr>
            </a:lvl5pPr>
            <a:lvl6pPr marL="2538007" indent="-230727"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99463" indent="-230727"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60920" indent="-230727"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22374" indent="-230727"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61FDC3F-37DD-4C52-94AE-0357B65B0B97}" type="slidenum">
              <a:rPr lang="ja-JP" altLang="en-US">
                <a:solidFill>
                  <a:srgbClr val="000000"/>
                </a:solidFill>
                <a:latin typeface="Calibri" panose="020F0502020204030204" pitchFamily="34" charset="0"/>
              </a:rPr>
              <a:pPr/>
              <a:t>7</a:t>
            </a:fld>
            <a:endParaRPr lang="en-US" altLang="ja-JP">
              <a:solidFill>
                <a:srgbClr val="000000"/>
              </a:solidFill>
              <a:latin typeface="Calibri" panose="020F0502020204030204" pitchFamily="34" charset="0"/>
            </a:endParaRPr>
          </a:p>
        </p:txBody>
      </p:sp>
    </p:spTree>
    <p:extLst>
      <p:ext uri="{BB962C8B-B14F-4D97-AF65-F5344CB8AC3E}">
        <p14:creationId xmlns:p14="http://schemas.microsoft.com/office/powerpoint/2010/main" val="147208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5ADEEA1-D058-4A09-A5A5-A6E47E8F5871}" type="slidenum">
              <a:rPr lang="en-US" altLang="ja-JP">
                <a:solidFill>
                  <a:srgbClr val="000000"/>
                </a:solidFill>
                <a:latin typeface="Calibri" panose="020F0502020204030204" pitchFamily="34" charset="0"/>
              </a:rPr>
              <a:pPr/>
              <a:t>8</a:t>
            </a:fld>
            <a:endParaRPr lang="en-US" altLang="ja-JP">
              <a:solidFill>
                <a:srgbClr val="000000"/>
              </a:solidFill>
              <a:latin typeface="Calibri" panose="020F0502020204030204" pitchFamily="34"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開館時間になります。</a:t>
            </a:r>
            <a:endParaRPr lang="en-US" altLang="ja-JP" dirty="0"/>
          </a:p>
          <a:p>
            <a:pPr eaLnBrk="1" hangingPunct="1">
              <a:spcBef>
                <a:spcPct val="0"/>
              </a:spcBef>
            </a:pPr>
            <a:r>
              <a:rPr lang="en-US" altLang="ja-JP" smtClean="0"/>
              <a:t>1</a:t>
            </a:r>
            <a:r>
              <a:rPr lang="ja-JP" altLang="en-US" smtClean="0"/>
              <a:t>号館と</a:t>
            </a:r>
            <a:r>
              <a:rPr lang="en-US" altLang="ja-JP" smtClean="0"/>
              <a:t>2</a:t>
            </a:r>
            <a:r>
              <a:rPr lang="ja-JP" altLang="en-US" dirty="0"/>
              <a:t>号館は、開館時間が異なりますので注意</a:t>
            </a:r>
            <a:r>
              <a:rPr lang="ja-JP" altLang="en-US"/>
              <a:t>して</a:t>
            </a:r>
            <a:r>
              <a:rPr lang="ja-JP" altLang="en-US" smtClean="0"/>
              <a:t>下さい。</a:t>
            </a:r>
            <a:endParaRPr lang="en-US" altLang="ja-JP" dirty="0"/>
          </a:p>
          <a:p>
            <a:pPr eaLnBrk="1" hangingPunct="1">
              <a:spcBef>
                <a:spcPct val="0"/>
              </a:spcBef>
            </a:pPr>
            <a:r>
              <a:rPr lang="ja-JP" altLang="en-US" smtClean="0"/>
              <a:t>また、コロナウイルス感染状況により変更があるかもしれません。</a:t>
            </a:r>
            <a:endParaRPr lang="en-US" altLang="ja-JP" smtClean="0"/>
          </a:p>
          <a:p>
            <a:pPr eaLnBrk="1" hangingPunct="1">
              <a:spcBef>
                <a:spcPct val="0"/>
              </a:spcBef>
            </a:pPr>
            <a:r>
              <a:rPr lang="ja-JP" altLang="en-US" smtClean="0"/>
              <a:t>ホームページを確認してから、ご利用をお願いいたします。</a:t>
            </a:r>
            <a:endParaRPr lang="en-US" altLang="ja-JP" dirty="0"/>
          </a:p>
          <a:p>
            <a:pPr eaLnBrk="1" hangingPunct="1">
              <a:spcBef>
                <a:spcPct val="0"/>
              </a:spcBef>
            </a:pPr>
            <a:endParaRPr lang="en-US" altLang="ja-JP" dirty="0"/>
          </a:p>
          <a:p>
            <a:pPr eaLnBrk="1" hangingPunct="1">
              <a:spcBef>
                <a:spcPct val="0"/>
              </a:spcBef>
            </a:pPr>
            <a:endParaRPr lang="ja-JP" altLang="en-US" dirty="0"/>
          </a:p>
        </p:txBody>
      </p:sp>
    </p:spTree>
    <p:extLst>
      <p:ext uri="{BB962C8B-B14F-4D97-AF65-F5344CB8AC3E}">
        <p14:creationId xmlns:p14="http://schemas.microsoft.com/office/powerpoint/2010/main" val="5465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23E629-F82A-431F-B1A5-D5779DF15901}" type="slidenum">
              <a:rPr lang="en-US" altLang="ja-JP">
                <a:solidFill>
                  <a:srgbClr val="000000"/>
                </a:solidFill>
              </a:rPr>
              <a:pPr/>
              <a:t>9</a:t>
            </a:fld>
            <a:endParaRPr lang="en-US" altLang="ja-JP">
              <a:solidFill>
                <a:srgbClr val="000000"/>
              </a:solidFill>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入館</a:t>
            </a:r>
            <a:r>
              <a:rPr lang="ja-JP" altLang="en-US" dirty="0"/>
              <a:t>する時は</a:t>
            </a:r>
            <a:r>
              <a:rPr lang="ja-JP" altLang="en-US" dirty="0" smtClean="0"/>
              <a:t>、学生証や利用証をゲート</a:t>
            </a:r>
            <a:r>
              <a:rPr lang="ja-JP" altLang="en-US" dirty="0"/>
              <a:t>に通して入ります。</a:t>
            </a:r>
            <a:endParaRPr lang="en-US" altLang="ja-JP" dirty="0"/>
          </a:p>
          <a:p>
            <a:pPr eaLnBrk="1" hangingPunct="1">
              <a:spcBef>
                <a:spcPct val="0"/>
              </a:spcBef>
            </a:pPr>
            <a:r>
              <a:rPr lang="ja-JP" altLang="en-US" dirty="0" smtClean="0"/>
              <a:t>学生証はゲート</a:t>
            </a:r>
            <a:r>
              <a:rPr lang="ja-JP" altLang="en-US" dirty="0"/>
              <a:t>を通る以外にも、本の貸出などにも必要ですので、図書館に来るときは、必ずお持ち</a:t>
            </a:r>
            <a:r>
              <a:rPr lang="ja-JP" altLang="en-US"/>
              <a:t>ください</a:t>
            </a:r>
            <a:r>
              <a:rPr lang="ja-JP" altLang="en-US" smtClean="0"/>
              <a:t>。</a:t>
            </a:r>
            <a:endParaRPr lang="ja-JP" altLang="en-US" dirty="0"/>
          </a:p>
          <a:p>
            <a:pPr eaLnBrk="1" hangingPunct="1">
              <a:spcBef>
                <a:spcPct val="0"/>
              </a:spcBef>
            </a:pPr>
            <a:r>
              <a:rPr lang="ja-JP" altLang="en-US" dirty="0"/>
              <a:t>研究生などで、写真のような磁気カードをお持ちでない方は、メインカウンターで図書館利用証の発行申請をしてください。</a:t>
            </a:r>
            <a:endParaRPr lang="en-US" altLang="ja-JP" dirty="0"/>
          </a:p>
        </p:txBody>
      </p:sp>
    </p:spTree>
    <p:extLst>
      <p:ext uri="{BB962C8B-B14F-4D97-AF65-F5344CB8AC3E}">
        <p14:creationId xmlns:p14="http://schemas.microsoft.com/office/powerpoint/2010/main" val="2280802399"/>
      </p:ext>
    </p:extLst>
  </p:cSld>
  <p:clrMapOvr>
    <a:masterClrMapping/>
  </p:clrMapOvr>
</p:notes>
</file>

<file path=ppt/slideLayouts/_rels/slideLayout1.xml.rels><?xml version="1.0" encoding="UTF-8" standalone="yes"?>
<Relationships xmlns="http://schemas.openxmlformats.org/package/2006/relationships"><Relationship Id="rId117" Type="http://schemas.openxmlformats.org/officeDocument/2006/relationships/image" Target="../media/image288.emf"/><Relationship Id="rId21" Type="http://schemas.openxmlformats.org/officeDocument/2006/relationships/image" Target="../media/image192.emf"/><Relationship Id="rId42" Type="http://schemas.openxmlformats.org/officeDocument/2006/relationships/image" Target="../media/image213.emf"/><Relationship Id="rId63" Type="http://schemas.openxmlformats.org/officeDocument/2006/relationships/image" Target="../media/image234.emf"/><Relationship Id="rId84" Type="http://schemas.openxmlformats.org/officeDocument/2006/relationships/image" Target="../media/image255.emf"/><Relationship Id="rId138" Type="http://schemas.openxmlformats.org/officeDocument/2006/relationships/image" Target="../media/image309.emf"/><Relationship Id="rId159" Type="http://schemas.openxmlformats.org/officeDocument/2006/relationships/image" Target="../media/image330.emf"/><Relationship Id="rId170" Type="http://schemas.openxmlformats.org/officeDocument/2006/relationships/image" Target="../media/image341.emf"/><Relationship Id="rId107" Type="http://schemas.openxmlformats.org/officeDocument/2006/relationships/image" Target="../media/image278.emf"/><Relationship Id="rId11" Type="http://schemas.openxmlformats.org/officeDocument/2006/relationships/image" Target="../media/image182.emf"/><Relationship Id="rId32" Type="http://schemas.openxmlformats.org/officeDocument/2006/relationships/image" Target="../media/image203.emf"/><Relationship Id="rId53" Type="http://schemas.openxmlformats.org/officeDocument/2006/relationships/image" Target="../media/image224.emf"/><Relationship Id="rId74" Type="http://schemas.openxmlformats.org/officeDocument/2006/relationships/image" Target="../media/image245.emf"/><Relationship Id="rId128" Type="http://schemas.openxmlformats.org/officeDocument/2006/relationships/image" Target="../media/image299.emf"/><Relationship Id="rId149" Type="http://schemas.openxmlformats.org/officeDocument/2006/relationships/image" Target="../media/image320.emf"/><Relationship Id="rId5" Type="http://schemas.openxmlformats.org/officeDocument/2006/relationships/image" Target="../media/image176.emf"/><Relationship Id="rId95" Type="http://schemas.openxmlformats.org/officeDocument/2006/relationships/image" Target="../media/image266.emf"/><Relationship Id="rId160" Type="http://schemas.openxmlformats.org/officeDocument/2006/relationships/image" Target="../media/image331.emf"/><Relationship Id="rId22" Type="http://schemas.openxmlformats.org/officeDocument/2006/relationships/image" Target="../media/image193.emf"/><Relationship Id="rId43" Type="http://schemas.openxmlformats.org/officeDocument/2006/relationships/image" Target="../media/image214.emf"/><Relationship Id="rId64" Type="http://schemas.openxmlformats.org/officeDocument/2006/relationships/image" Target="../media/image235.emf"/><Relationship Id="rId118" Type="http://schemas.openxmlformats.org/officeDocument/2006/relationships/image" Target="../media/image289.emf"/><Relationship Id="rId139" Type="http://schemas.openxmlformats.org/officeDocument/2006/relationships/image" Target="../media/image310.emf"/><Relationship Id="rId85" Type="http://schemas.openxmlformats.org/officeDocument/2006/relationships/image" Target="../media/image256.emf"/><Relationship Id="rId150" Type="http://schemas.openxmlformats.org/officeDocument/2006/relationships/image" Target="../media/image321.emf"/><Relationship Id="rId171" Type="http://schemas.openxmlformats.org/officeDocument/2006/relationships/image" Target="../media/image342.emf"/><Relationship Id="rId12" Type="http://schemas.openxmlformats.org/officeDocument/2006/relationships/image" Target="../media/image183.emf"/><Relationship Id="rId33" Type="http://schemas.openxmlformats.org/officeDocument/2006/relationships/image" Target="../media/image204.emf"/><Relationship Id="rId108" Type="http://schemas.openxmlformats.org/officeDocument/2006/relationships/image" Target="../media/image279.emf"/><Relationship Id="rId129" Type="http://schemas.openxmlformats.org/officeDocument/2006/relationships/image" Target="../media/image300.emf"/><Relationship Id="rId54" Type="http://schemas.openxmlformats.org/officeDocument/2006/relationships/image" Target="../media/image225.emf"/><Relationship Id="rId75" Type="http://schemas.openxmlformats.org/officeDocument/2006/relationships/image" Target="../media/image246.emf"/><Relationship Id="rId96" Type="http://schemas.openxmlformats.org/officeDocument/2006/relationships/image" Target="../media/image267.emf"/><Relationship Id="rId140" Type="http://schemas.openxmlformats.org/officeDocument/2006/relationships/image" Target="../media/image311.emf"/><Relationship Id="rId161" Type="http://schemas.openxmlformats.org/officeDocument/2006/relationships/image" Target="../media/image332.emf"/><Relationship Id="rId1" Type="http://schemas.openxmlformats.org/officeDocument/2006/relationships/slideMaster" Target="../slideMasters/slideMaster1.xml"/><Relationship Id="rId6" Type="http://schemas.openxmlformats.org/officeDocument/2006/relationships/image" Target="../media/image177.emf"/><Relationship Id="rId23" Type="http://schemas.openxmlformats.org/officeDocument/2006/relationships/image" Target="../media/image194.emf"/><Relationship Id="rId28" Type="http://schemas.openxmlformats.org/officeDocument/2006/relationships/image" Target="../media/image199.emf"/><Relationship Id="rId49" Type="http://schemas.openxmlformats.org/officeDocument/2006/relationships/image" Target="../media/image220.emf"/><Relationship Id="rId114" Type="http://schemas.openxmlformats.org/officeDocument/2006/relationships/image" Target="../media/image285.emf"/><Relationship Id="rId119" Type="http://schemas.openxmlformats.org/officeDocument/2006/relationships/image" Target="../media/image290.emf"/><Relationship Id="rId44" Type="http://schemas.openxmlformats.org/officeDocument/2006/relationships/image" Target="../media/image215.emf"/><Relationship Id="rId60" Type="http://schemas.openxmlformats.org/officeDocument/2006/relationships/image" Target="../media/image231.emf"/><Relationship Id="rId65" Type="http://schemas.openxmlformats.org/officeDocument/2006/relationships/image" Target="../media/image236.emf"/><Relationship Id="rId81" Type="http://schemas.openxmlformats.org/officeDocument/2006/relationships/image" Target="../media/image252.emf"/><Relationship Id="rId86" Type="http://schemas.openxmlformats.org/officeDocument/2006/relationships/image" Target="../media/image257.emf"/><Relationship Id="rId130" Type="http://schemas.openxmlformats.org/officeDocument/2006/relationships/image" Target="../media/image301.emf"/><Relationship Id="rId135" Type="http://schemas.openxmlformats.org/officeDocument/2006/relationships/image" Target="../media/image306.emf"/><Relationship Id="rId151" Type="http://schemas.openxmlformats.org/officeDocument/2006/relationships/image" Target="../media/image322.emf"/><Relationship Id="rId156" Type="http://schemas.openxmlformats.org/officeDocument/2006/relationships/image" Target="../media/image327.emf"/><Relationship Id="rId172" Type="http://schemas.openxmlformats.org/officeDocument/2006/relationships/image" Target="../media/image343.emf"/><Relationship Id="rId13" Type="http://schemas.openxmlformats.org/officeDocument/2006/relationships/image" Target="../media/image184.emf"/><Relationship Id="rId18" Type="http://schemas.openxmlformats.org/officeDocument/2006/relationships/image" Target="../media/image189.emf"/><Relationship Id="rId39" Type="http://schemas.openxmlformats.org/officeDocument/2006/relationships/image" Target="../media/image210.emf"/><Relationship Id="rId109" Type="http://schemas.openxmlformats.org/officeDocument/2006/relationships/image" Target="../media/image280.emf"/><Relationship Id="rId34" Type="http://schemas.openxmlformats.org/officeDocument/2006/relationships/image" Target="../media/image205.emf"/><Relationship Id="rId50" Type="http://schemas.openxmlformats.org/officeDocument/2006/relationships/image" Target="../media/image221.emf"/><Relationship Id="rId55" Type="http://schemas.openxmlformats.org/officeDocument/2006/relationships/image" Target="../media/image226.emf"/><Relationship Id="rId76" Type="http://schemas.openxmlformats.org/officeDocument/2006/relationships/image" Target="../media/image247.emf"/><Relationship Id="rId97" Type="http://schemas.openxmlformats.org/officeDocument/2006/relationships/image" Target="../media/image268.emf"/><Relationship Id="rId104" Type="http://schemas.openxmlformats.org/officeDocument/2006/relationships/image" Target="../media/image275.emf"/><Relationship Id="rId120" Type="http://schemas.openxmlformats.org/officeDocument/2006/relationships/image" Target="../media/image291.emf"/><Relationship Id="rId125" Type="http://schemas.openxmlformats.org/officeDocument/2006/relationships/image" Target="../media/image296.emf"/><Relationship Id="rId141" Type="http://schemas.openxmlformats.org/officeDocument/2006/relationships/image" Target="../media/image312.emf"/><Relationship Id="rId146" Type="http://schemas.openxmlformats.org/officeDocument/2006/relationships/image" Target="../media/image317.emf"/><Relationship Id="rId167" Type="http://schemas.openxmlformats.org/officeDocument/2006/relationships/image" Target="../media/image338.emf"/><Relationship Id="rId7" Type="http://schemas.openxmlformats.org/officeDocument/2006/relationships/image" Target="../media/image178.emf"/><Relationship Id="rId71" Type="http://schemas.openxmlformats.org/officeDocument/2006/relationships/image" Target="../media/image242.emf"/><Relationship Id="rId92" Type="http://schemas.openxmlformats.org/officeDocument/2006/relationships/image" Target="../media/image263.emf"/><Relationship Id="rId162" Type="http://schemas.openxmlformats.org/officeDocument/2006/relationships/image" Target="../media/image333.emf"/><Relationship Id="rId2" Type="http://schemas.openxmlformats.org/officeDocument/2006/relationships/image" Target="../media/image173.emf"/><Relationship Id="rId29" Type="http://schemas.openxmlformats.org/officeDocument/2006/relationships/image" Target="../media/image200.emf"/><Relationship Id="rId24" Type="http://schemas.openxmlformats.org/officeDocument/2006/relationships/image" Target="../media/image195.emf"/><Relationship Id="rId40" Type="http://schemas.openxmlformats.org/officeDocument/2006/relationships/image" Target="../media/image211.emf"/><Relationship Id="rId45" Type="http://schemas.openxmlformats.org/officeDocument/2006/relationships/image" Target="../media/image216.emf"/><Relationship Id="rId66" Type="http://schemas.openxmlformats.org/officeDocument/2006/relationships/image" Target="../media/image237.emf"/><Relationship Id="rId87" Type="http://schemas.openxmlformats.org/officeDocument/2006/relationships/image" Target="../media/image258.emf"/><Relationship Id="rId110" Type="http://schemas.openxmlformats.org/officeDocument/2006/relationships/image" Target="../media/image281.emf"/><Relationship Id="rId115" Type="http://schemas.openxmlformats.org/officeDocument/2006/relationships/image" Target="../media/image286.emf"/><Relationship Id="rId131" Type="http://schemas.openxmlformats.org/officeDocument/2006/relationships/image" Target="../media/image302.emf"/><Relationship Id="rId136" Type="http://schemas.openxmlformats.org/officeDocument/2006/relationships/image" Target="../media/image307.emf"/><Relationship Id="rId157" Type="http://schemas.openxmlformats.org/officeDocument/2006/relationships/image" Target="../media/image328.emf"/><Relationship Id="rId61" Type="http://schemas.openxmlformats.org/officeDocument/2006/relationships/image" Target="../media/image232.emf"/><Relationship Id="rId82" Type="http://schemas.openxmlformats.org/officeDocument/2006/relationships/image" Target="../media/image253.emf"/><Relationship Id="rId152" Type="http://schemas.openxmlformats.org/officeDocument/2006/relationships/image" Target="../media/image323.emf"/><Relationship Id="rId173" Type="http://schemas.openxmlformats.org/officeDocument/2006/relationships/image" Target="../media/image344.emf"/><Relationship Id="rId19" Type="http://schemas.openxmlformats.org/officeDocument/2006/relationships/image" Target="../media/image190.emf"/><Relationship Id="rId14" Type="http://schemas.openxmlformats.org/officeDocument/2006/relationships/image" Target="../media/image185.emf"/><Relationship Id="rId30" Type="http://schemas.openxmlformats.org/officeDocument/2006/relationships/image" Target="../media/image201.emf"/><Relationship Id="rId35" Type="http://schemas.openxmlformats.org/officeDocument/2006/relationships/image" Target="../media/image206.emf"/><Relationship Id="rId56" Type="http://schemas.openxmlformats.org/officeDocument/2006/relationships/image" Target="../media/image227.emf"/><Relationship Id="rId77" Type="http://schemas.openxmlformats.org/officeDocument/2006/relationships/image" Target="../media/image248.emf"/><Relationship Id="rId100" Type="http://schemas.openxmlformats.org/officeDocument/2006/relationships/image" Target="../media/image271.emf"/><Relationship Id="rId105" Type="http://schemas.openxmlformats.org/officeDocument/2006/relationships/image" Target="../media/image276.emf"/><Relationship Id="rId126" Type="http://schemas.openxmlformats.org/officeDocument/2006/relationships/image" Target="../media/image297.emf"/><Relationship Id="rId147" Type="http://schemas.openxmlformats.org/officeDocument/2006/relationships/image" Target="../media/image318.emf"/><Relationship Id="rId168" Type="http://schemas.openxmlformats.org/officeDocument/2006/relationships/image" Target="../media/image339.emf"/><Relationship Id="rId8" Type="http://schemas.openxmlformats.org/officeDocument/2006/relationships/image" Target="../media/image179.emf"/><Relationship Id="rId51" Type="http://schemas.openxmlformats.org/officeDocument/2006/relationships/image" Target="../media/image222.emf"/><Relationship Id="rId72" Type="http://schemas.openxmlformats.org/officeDocument/2006/relationships/image" Target="../media/image243.emf"/><Relationship Id="rId93" Type="http://schemas.openxmlformats.org/officeDocument/2006/relationships/image" Target="../media/image264.emf"/><Relationship Id="rId98" Type="http://schemas.openxmlformats.org/officeDocument/2006/relationships/image" Target="../media/image269.emf"/><Relationship Id="rId121" Type="http://schemas.openxmlformats.org/officeDocument/2006/relationships/image" Target="../media/image292.emf"/><Relationship Id="rId142" Type="http://schemas.openxmlformats.org/officeDocument/2006/relationships/image" Target="../media/image313.emf"/><Relationship Id="rId163" Type="http://schemas.openxmlformats.org/officeDocument/2006/relationships/image" Target="../media/image334.emf"/><Relationship Id="rId3" Type="http://schemas.openxmlformats.org/officeDocument/2006/relationships/image" Target="../media/image174.emf"/><Relationship Id="rId25" Type="http://schemas.openxmlformats.org/officeDocument/2006/relationships/image" Target="../media/image196.emf"/><Relationship Id="rId46" Type="http://schemas.openxmlformats.org/officeDocument/2006/relationships/image" Target="../media/image217.emf"/><Relationship Id="rId67" Type="http://schemas.openxmlformats.org/officeDocument/2006/relationships/image" Target="../media/image238.emf"/><Relationship Id="rId116" Type="http://schemas.openxmlformats.org/officeDocument/2006/relationships/image" Target="../media/image287.emf"/><Relationship Id="rId137" Type="http://schemas.openxmlformats.org/officeDocument/2006/relationships/image" Target="../media/image308.emf"/><Relationship Id="rId158" Type="http://schemas.openxmlformats.org/officeDocument/2006/relationships/image" Target="../media/image329.emf"/><Relationship Id="rId20" Type="http://schemas.openxmlformats.org/officeDocument/2006/relationships/image" Target="../media/image191.emf"/><Relationship Id="rId41" Type="http://schemas.openxmlformats.org/officeDocument/2006/relationships/image" Target="../media/image212.emf"/><Relationship Id="rId62" Type="http://schemas.openxmlformats.org/officeDocument/2006/relationships/image" Target="../media/image233.emf"/><Relationship Id="rId83" Type="http://schemas.openxmlformats.org/officeDocument/2006/relationships/image" Target="../media/image254.emf"/><Relationship Id="rId88" Type="http://schemas.openxmlformats.org/officeDocument/2006/relationships/image" Target="../media/image259.emf"/><Relationship Id="rId111" Type="http://schemas.openxmlformats.org/officeDocument/2006/relationships/image" Target="../media/image282.emf"/><Relationship Id="rId132" Type="http://schemas.openxmlformats.org/officeDocument/2006/relationships/image" Target="../media/image303.emf"/><Relationship Id="rId153" Type="http://schemas.openxmlformats.org/officeDocument/2006/relationships/image" Target="../media/image324.emf"/><Relationship Id="rId15" Type="http://schemas.openxmlformats.org/officeDocument/2006/relationships/image" Target="../media/image186.emf"/><Relationship Id="rId36" Type="http://schemas.openxmlformats.org/officeDocument/2006/relationships/image" Target="../media/image207.emf"/><Relationship Id="rId57" Type="http://schemas.openxmlformats.org/officeDocument/2006/relationships/image" Target="../media/image228.emf"/><Relationship Id="rId106" Type="http://schemas.openxmlformats.org/officeDocument/2006/relationships/image" Target="../media/image277.emf"/><Relationship Id="rId127" Type="http://schemas.openxmlformats.org/officeDocument/2006/relationships/image" Target="../media/image298.emf"/><Relationship Id="rId10" Type="http://schemas.openxmlformats.org/officeDocument/2006/relationships/image" Target="../media/image181.emf"/><Relationship Id="rId31" Type="http://schemas.openxmlformats.org/officeDocument/2006/relationships/image" Target="../media/image202.emf"/><Relationship Id="rId52" Type="http://schemas.openxmlformats.org/officeDocument/2006/relationships/image" Target="../media/image223.emf"/><Relationship Id="rId73" Type="http://schemas.openxmlformats.org/officeDocument/2006/relationships/image" Target="../media/image244.emf"/><Relationship Id="rId78" Type="http://schemas.openxmlformats.org/officeDocument/2006/relationships/image" Target="../media/image249.emf"/><Relationship Id="rId94" Type="http://schemas.openxmlformats.org/officeDocument/2006/relationships/image" Target="../media/image265.emf"/><Relationship Id="rId99" Type="http://schemas.openxmlformats.org/officeDocument/2006/relationships/image" Target="../media/image270.emf"/><Relationship Id="rId101" Type="http://schemas.openxmlformats.org/officeDocument/2006/relationships/image" Target="../media/image272.emf"/><Relationship Id="rId122" Type="http://schemas.openxmlformats.org/officeDocument/2006/relationships/image" Target="../media/image293.emf"/><Relationship Id="rId143" Type="http://schemas.openxmlformats.org/officeDocument/2006/relationships/image" Target="../media/image314.emf"/><Relationship Id="rId148" Type="http://schemas.openxmlformats.org/officeDocument/2006/relationships/image" Target="../media/image319.emf"/><Relationship Id="rId164" Type="http://schemas.openxmlformats.org/officeDocument/2006/relationships/image" Target="../media/image335.emf"/><Relationship Id="rId169" Type="http://schemas.openxmlformats.org/officeDocument/2006/relationships/image" Target="../media/image340.emf"/><Relationship Id="rId4" Type="http://schemas.openxmlformats.org/officeDocument/2006/relationships/image" Target="../media/image175.emf"/><Relationship Id="rId9" Type="http://schemas.openxmlformats.org/officeDocument/2006/relationships/image" Target="../media/image180.emf"/><Relationship Id="rId26" Type="http://schemas.openxmlformats.org/officeDocument/2006/relationships/image" Target="../media/image197.emf"/><Relationship Id="rId47" Type="http://schemas.openxmlformats.org/officeDocument/2006/relationships/image" Target="../media/image218.emf"/><Relationship Id="rId68" Type="http://schemas.openxmlformats.org/officeDocument/2006/relationships/image" Target="../media/image239.emf"/><Relationship Id="rId89" Type="http://schemas.openxmlformats.org/officeDocument/2006/relationships/image" Target="../media/image260.emf"/><Relationship Id="rId112" Type="http://schemas.openxmlformats.org/officeDocument/2006/relationships/image" Target="../media/image283.emf"/><Relationship Id="rId133" Type="http://schemas.openxmlformats.org/officeDocument/2006/relationships/image" Target="../media/image304.emf"/><Relationship Id="rId154" Type="http://schemas.openxmlformats.org/officeDocument/2006/relationships/image" Target="../media/image325.emf"/><Relationship Id="rId16" Type="http://schemas.openxmlformats.org/officeDocument/2006/relationships/image" Target="../media/image187.emf"/><Relationship Id="rId37" Type="http://schemas.openxmlformats.org/officeDocument/2006/relationships/image" Target="../media/image208.emf"/><Relationship Id="rId58" Type="http://schemas.openxmlformats.org/officeDocument/2006/relationships/image" Target="../media/image229.emf"/><Relationship Id="rId79" Type="http://schemas.openxmlformats.org/officeDocument/2006/relationships/image" Target="../media/image250.emf"/><Relationship Id="rId102" Type="http://schemas.openxmlformats.org/officeDocument/2006/relationships/image" Target="../media/image273.emf"/><Relationship Id="rId123" Type="http://schemas.openxmlformats.org/officeDocument/2006/relationships/image" Target="../media/image294.emf"/><Relationship Id="rId144" Type="http://schemas.openxmlformats.org/officeDocument/2006/relationships/image" Target="../media/image315.emf"/><Relationship Id="rId90" Type="http://schemas.openxmlformats.org/officeDocument/2006/relationships/image" Target="../media/image261.emf"/><Relationship Id="rId165" Type="http://schemas.openxmlformats.org/officeDocument/2006/relationships/image" Target="../media/image336.emf"/><Relationship Id="rId27" Type="http://schemas.openxmlformats.org/officeDocument/2006/relationships/image" Target="../media/image198.emf"/><Relationship Id="rId48" Type="http://schemas.openxmlformats.org/officeDocument/2006/relationships/image" Target="../media/image219.emf"/><Relationship Id="rId69" Type="http://schemas.openxmlformats.org/officeDocument/2006/relationships/image" Target="../media/image240.emf"/><Relationship Id="rId113" Type="http://schemas.openxmlformats.org/officeDocument/2006/relationships/image" Target="../media/image284.emf"/><Relationship Id="rId134" Type="http://schemas.openxmlformats.org/officeDocument/2006/relationships/image" Target="../media/image305.emf"/><Relationship Id="rId80" Type="http://schemas.openxmlformats.org/officeDocument/2006/relationships/image" Target="../media/image251.emf"/><Relationship Id="rId155" Type="http://schemas.openxmlformats.org/officeDocument/2006/relationships/image" Target="../media/image326.emf"/><Relationship Id="rId17" Type="http://schemas.openxmlformats.org/officeDocument/2006/relationships/image" Target="../media/image188.emf"/><Relationship Id="rId38" Type="http://schemas.openxmlformats.org/officeDocument/2006/relationships/image" Target="../media/image209.emf"/><Relationship Id="rId59" Type="http://schemas.openxmlformats.org/officeDocument/2006/relationships/image" Target="../media/image230.emf"/><Relationship Id="rId103" Type="http://schemas.openxmlformats.org/officeDocument/2006/relationships/image" Target="../media/image274.emf"/><Relationship Id="rId124" Type="http://schemas.openxmlformats.org/officeDocument/2006/relationships/image" Target="../media/image295.emf"/><Relationship Id="rId70" Type="http://schemas.openxmlformats.org/officeDocument/2006/relationships/image" Target="../media/image241.emf"/><Relationship Id="rId91" Type="http://schemas.openxmlformats.org/officeDocument/2006/relationships/image" Target="../media/image262.emf"/><Relationship Id="rId145" Type="http://schemas.openxmlformats.org/officeDocument/2006/relationships/image" Target="../media/image316.emf"/><Relationship Id="rId166" Type="http://schemas.openxmlformats.org/officeDocument/2006/relationships/image" Target="../media/image33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225867" cy="6883400"/>
            <a:chOff x="0" y="0"/>
            <a:chExt cx="5776" cy="4336"/>
          </a:xfrm>
        </p:grpSpPr>
        <p:sp>
          <p:nvSpPr>
            <p:cNvPr id="5" name="Rectangle 3"/>
            <p:cNvSpPr>
              <a:spLocks noChangeArrowheads="1"/>
            </p:cNvSpPr>
            <p:nvPr userDrawn="1"/>
          </p:nvSpPr>
          <p:spPr bwMode="white">
            <a:xfrm>
              <a:off x="0" y="0"/>
              <a:ext cx="5760" cy="2748"/>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grpSp>
          <p:nvGrpSpPr>
            <p:cNvPr id="6" name="Group 4"/>
            <p:cNvGrpSpPr>
              <a:grpSpLocks/>
            </p:cNvGrpSpPr>
            <p:nvPr userDrawn="1"/>
          </p:nvGrpSpPr>
          <p:grpSpPr bwMode="auto">
            <a:xfrm>
              <a:off x="4371" y="1925"/>
              <a:ext cx="1405" cy="2411"/>
              <a:chOff x="4372" y="1918"/>
              <a:chExt cx="1405" cy="2411"/>
            </a:xfrm>
          </p:grpSpPr>
          <p:pic>
            <p:nvPicPr>
              <p:cNvPr id="83" name="Picture 5" descr="Large confet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 y="383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 name="Group 6"/>
              <p:cNvGrpSpPr>
                <a:grpSpLocks/>
              </p:cNvGrpSpPr>
              <p:nvPr/>
            </p:nvGrpSpPr>
            <p:grpSpPr bwMode="auto">
              <a:xfrm>
                <a:off x="4372" y="1918"/>
                <a:ext cx="1405" cy="2411"/>
                <a:chOff x="4719" y="2550"/>
                <a:chExt cx="1050" cy="1779"/>
              </a:xfrm>
            </p:grpSpPr>
            <p:sp>
              <p:nvSpPr>
                <p:cNvPr id="87" name="Freeform 7"/>
                <p:cNvSpPr>
                  <a:spLocks/>
                </p:cNvSpPr>
                <p:nvPr/>
              </p:nvSpPr>
              <p:spPr bwMode="auto">
                <a:xfrm>
                  <a:off x="5228" y="2661"/>
                  <a:ext cx="533" cy="1435"/>
                </a:xfrm>
                <a:custGeom>
                  <a:avLst/>
                  <a:gdLst>
                    <a:gd name="T0" fmla="*/ 445 w 533"/>
                    <a:gd name="T1" fmla="*/ 1405 h 1435"/>
                    <a:gd name="T2" fmla="*/ 318 w 533"/>
                    <a:gd name="T3" fmla="*/ 1347 h 1435"/>
                    <a:gd name="T4" fmla="*/ 104 w 533"/>
                    <a:gd name="T5" fmla="*/ 1335 h 1435"/>
                    <a:gd name="T6" fmla="*/ 0 w 533"/>
                    <a:gd name="T7" fmla="*/ 1339 h 1435"/>
                    <a:gd name="T8" fmla="*/ 93 w 533"/>
                    <a:gd name="T9" fmla="*/ 1306 h 1435"/>
                    <a:gd name="T10" fmla="*/ 21 w 533"/>
                    <a:gd name="T11" fmla="*/ 1176 h 1435"/>
                    <a:gd name="T12" fmla="*/ 80 w 533"/>
                    <a:gd name="T13" fmla="*/ 1179 h 1435"/>
                    <a:gd name="T14" fmla="*/ 164 w 533"/>
                    <a:gd name="T15" fmla="*/ 1281 h 1435"/>
                    <a:gd name="T16" fmla="*/ 347 w 533"/>
                    <a:gd name="T17" fmla="*/ 1330 h 1435"/>
                    <a:gd name="T18" fmla="*/ 369 w 533"/>
                    <a:gd name="T19" fmla="*/ 1298 h 1435"/>
                    <a:gd name="T20" fmla="*/ 243 w 533"/>
                    <a:gd name="T21" fmla="*/ 1172 h 1435"/>
                    <a:gd name="T22" fmla="*/ 222 w 533"/>
                    <a:gd name="T23" fmla="*/ 1014 h 1435"/>
                    <a:gd name="T24" fmla="*/ 47 w 533"/>
                    <a:gd name="T25" fmla="*/ 902 h 1435"/>
                    <a:gd name="T26" fmla="*/ 56 w 533"/>
                    <a:gd name="T27" fmla="*/ 890 h 1435"/>
                    <a:gd name="T28" fmla="*/ 179 w 533"/>
                    <a:gd name="T29" fmla="*/ 878 h 1435"/>
                    <a:gd name="T30" fmla="*/ 92 w 533"/>
                    <a:gd name="T31" fmla="*/ 742 h 1435"/>
                    <a:gd name="T32" fmla="*/ 100 w 533"/>
                    <a:gd name="T33" fmla="*/ 725 h 1435"/>
                    <a:gd name="T34" fmla="*/ 161 w 533"/>
                    <a:gd name="T35" fmla="*/ 665 h 1435"/>
                    <a:gd name="T36" fmla="*/ 178 w 533"/>
                    <a:gd name="T37" fmla="*/ 676 h 1435"/>
                    <a:gd name="T38" fmla="*/ 183 w 533"/>
                    <a:gd name="T39" fmla="*/ 816 h 1435"/>
                    <a:gd name="T40" fmla="*/ 215 w 533"/>
                    <a:gd name="T41" fmla="*/ 937 h 1435"/>
                    <a:gd name="T42" fmla="*/ 260 w 533"/>
                    <a:gd name="T43" fmla="*/ 1114 h 1435"/>
                    <a:gd name="T44" fmla="*/ 316 w 533"/>
                    <a:gd name="T45" fmla="*/ 1137 h 1435"/>
                    <a:gd name="T46" fmla="*/ 408 w 533"/>
                    <a:gd name="T47" fmla="*/ 982 h 1435"/>
                    <a:gd name="T48" fmla="*/ 439 w 533"/>
                    <a:gd name="T49" fmla="*/ 772 h 1435"/>
                    <a:gd name="T50" fmla="*/ 324 w 533"/>
                    <a:gd name="T51" fmla="*/ 614 h 1435"/>
                    <a:gd name="T52" fmla="*/ 187 w 533"/>
                    <a:gd name="T53" fmla="*/ 592 h 1435"/>
                    <a:gd name="T54" fmla="*/ 273 w 533"/>
                    <a:gd name="T55" fmla="*/ 566 h 1435"/>
                    <a:gd name="T56" fmla="*/ 211 w 533"/>
                    <a:gd name="T57" fmla="*/ 431 h 1435"/>
                    <a:gd name="T58" fmla="*/ 158 w 533"/>
                    <a:gd name="T59" fmla="*/ 314 h 1435"/>
                    <a:gd name="T60" fmla="*/ 155 w 533"/>
                    <a:gd name="T61" fmla="*/ 129 h 1435"/>
                    <a:gd name="T62" fmla="*/ 199 w 533"/>
                    <a:gd name="T63" fmla="*/ 154 h 1435"/>
                    <a:gd name="T64" fmla="*/ 235 w 533"/>
                    <a:gd name="T65" fmla="*/ 2 h 1435"/>
                    <a:gd name="T66" fmla="*/ 224 w 533"/>
                    <a:gd name="T67" fmla="*/ 149 h 1435"/>
                    <a:gd name="T68" fmla="*/ 182 w 533"/>
                    <a:gd name="T69" fmla="*/ 323 h 1435"/>
                    <a:gd name="T70" fmla="*/ 241 w 533"/>
                    <a:gd name="T71" fmla="*/ 326 h 1435"/>
                    <a:gd name="T72" fmla="*/ 305 w 533"/>
                    <a:gd name="T73" fmla="*/ 206 h 1435"/>
                    <a:gd name="T74" fmla="*/ 281 w 533"/>
                    <a:gd name="T75" fmla="*/ 320 h 1435"/>
                    <a:gd name="T76" fmla="*/ 236 w 533"/>
                    <a:gd name="T77" fmla="*/ 430 h 1435"/>
                    <a:gd name="T78" fmla="*/ 311 w 533"/>
                    <a:gd name="T79" fmla="*/ 573 h 1435"/>
                    <a:gd name="T80" fmla="*/ 456 w 533"/>
                    <a:gd name="T81" fmla="*/ 669 h 1435"/>
                    <a:gd name="T82" fmla="*/ 533 w 533"/>
                    <a:gd name="T83" fmla="*/ 616 h 1435"/>
                    <a:gd name="T84" fmla="*/ 463 w 533"/>
                    <a:gd name="T85" fmla="*/ 828 h 1435"/>
                    <a:gd name="T86" fmla="*/ 499 w 533"/>
                    <a:gd name="T87" fmla="*/ 948 h 1435"/>
                    <a:gd name="T88" fmla="*/ 454 w 533"/>
                    <a:gd name="T89" fmla="*/ 994 h 1435"/>
                    <a:gd name="T90" fmla="*/ 351 w 533"/>
                    <a:gd name="T91" fmla="*/ 1139 h 1435"/>
                    <a:gd name="T92" fmla="*/ 421 w 533"/>
                    <a:gd name="T93" fmla="*/ 1311 h 1435"/>
                    <a:gd name="T94" fmla="*/ 530 w 533"/>
                    <a:gd name="T95" fmla="*/ 1429 h 14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3" h="1435">
                      <a:moveTo>
                        <a:pt x="530" y="1429"/>
                      </a:moveTo>
                      <a:cubicBezTo>
                        <a:pt x="522" y="1435"/>
                        <a:pt x="512" y="1427"/>
                        <a:pt x="498" y="1423"/>
                      </a:cubicBezTo>
                      <a:cubicBezTo>
                        <a:pt x="484" y="1419"/>
                        <a:pt x="463" y="1408"/>
                        <a:pt x="445" y="1405"/>
                      </a:cubicBezTo>
                      <a:cubicBezTo>
                        <a:pt x="427" y="1403"/>
                        <a:pt x="406" y="1414"/>
                        <a:pt x="390" y="1412"/>
                      </a:cubicBezTo>
                      <a:cubicBezTo>
                        <a:pt x="375" y="1410"/>
                        <a:pt x="360" y="1406"/>
                        <a:pt x="348" y="1395"/>
                      </a:cubicBezTo>
                      <a:cubicBezTo>
                        <a:pt x="335" y="1385"/>
                        <a:pt x="336" y="1360"/>
                        <a:pt x="318" y="1347"/>
                      </a:cubicBezTo>
                      <a:cubicBezTo>
                        <a:pt x="301" y="1334"/>
                        <a:pt x="267" y="1324"/>
                        <a:pt x="241" y="1317"/>
                      </a:cubicBezTo>
                      <a:cubicBezTo>
                        <a:pt x="214" y="1311"/>
                        <a:pt x="181" y="1303"/>
                        <a:pt x="158" y="1306"/>
                      </a:cubicBezTo>
                      <a:cubicBezTo>
                        <a:pt x="136" y="1309"/>
                        <a:pt x="118" y="1332"/>
                        <a:pt x="104" y="1335"/>
                      </a:cubicBezTo>
                      <a:cubicBezTo>
                        <a:pt x="89" y="1337"/>
                        <a:pt x="81" y="1318"/>
                        <a:pt x="69" y="1322"/>
                      </a:cubicBezTo>
                      <a:cubicBezTo>
                        <a:pt x="56" y="1327"/>
                        <a:pt x="39" y="1360"/>
                        <a:pt x="27" y="1363"/>
                      </a:cubicBezTo>
                      <a:cubicBezTo>
                        <a:pt x="16" y="1367"/>
                        <a:pt x="0" y="1343"/>
                        <a:pt x="0" y="1339"/>
                      </a:cubicBezTo>
                      <a:cubicBezTo>
                        <a:pt x="1" y="1334"/>
                        <a:pt x="21" y="1344"/>
                        <a:pt x="30" y="1337"/>
                      </a:cubicBezTo>
                      <a:cubicBezTo>
                        <a:pt x="40" y="1330"/>
                        <a:pt x="49" y="1303"/>
                        <a:pt x="59" y="1298"/>
                      </a:cubicBezTo>
                      <a:cubicBezTo>
                        <a:pt x="70" y="1293"/>
                        <a:pt x="89" y="1315"/>
                        <a:pt x="93" y="1306"/>
                      </a:cubicBezTo>
                      <a:cubicBezTo>
                        <a:pt x="98" y="1298"/>
                        <a:pt x="92" y="1269"/>
                        <a:pt x="87" y="1252"/>
                      </a:cubicBezTo>
                      <a:cubicBezTo>
                        <a:pt x="81" y="1234"/>
                        <a:pt x="76" y="1210"/>
                        <a:pt x="65" y="1198"/>
                      </a:cubicBezTo>
                      <a:cubicBezTo>
                        <a:pt x="53" y="1185"/>
                        <a:pt x="28" y="1183"/>
                        <a:pt x="21" y="1176"/>
                      </a:cubicBezTo>
                      <a:cubicBezTo>
                        <a:pt x="15" y="1170"/>
                        <a:pt x="21" y="1157"/>
                        <a:pt x="25" y="1154"/>
                      </a:cubicBezTo>
                      <a:cubicBezTo>
                        <a:pt x="30" y="1151"/>
                        <a:pt x="38" y="1154"/>
                        <a:pt x="48" y="1158"/>
                      </a:cubicBezTo>
                      <a:cubicBezTo>
                        <a:pt x="57" y="1162"/>
                        <a:pt x="71" y="1168"/>
                        <a:pt x="80" y="1179"/>
                      </a:cubicBezTo>
                      <a:cubicBezTo>
                        <a:pt x="90" y="1190"/>
                        <a:pt x="98" y="1207"/>
                        <a:pt x="103" y="1227"/>
                      </a:cubicBezTo>
                      <a:cubicBezTo>
                        <a:pt x="108" y="1246"/>
                        <a:pt x="107" y="1284"/>
                        <a:pt x="117" y="1293"/>
                      </a:cubicBezTo>
                      <a:cubicBezTo>
                        <a:pt x="126" y="1302"/>
                        <a:pt x="146" y="1283"/>
                        <a:pt x="164" y="1281"/>
                      </a:cubicBezTo>
                      <a:cubicBezTo>
                        <a:pt x="182" y="1280"/>
                        <a:pt x="197" y="1280"/>
                        <a:pt x="219" y="1285"/>
                      </a:cubicBezTo>
                      <a:cubicBezTo>
                        <a:pt x="241" y="1290"/>
                        <a:pt x="277" y="1304"/>
                        <a:pt x="298" y="1312"/>
                      </a:cubicBezTo>
                      <a:cubicBezTo>
                        <a:pt x="319" y="1320"/>
                        <a:pt x="334" y="1323"/>
                        <a:pt x="347" y="1330"/>
                      </a:cubicBezTo>
                      <a:cubicBezTo>
                        <a:pt x="360" y="1338"/>
                        <a:pt x="371" y="1354"/>
                        <a:pt x="381" y="1356"/>
                      </a:cubicBezTo>
                      <a:cubicBezTo>
                        <a:pt x="390" y="1357"/>
                        <a:pt x="406" y="1352"/>
                        <a:pt x="404" y="1342"/>
                      </a:cubicBezTo>
                      <a:cubicBezTo>
                        <a:pt x="402" y="1333"/>
                        <a:pt x="381" y="1315"/>
                        <a:pt x="369" y="1298"/>
                      </a:cubicBezTo>
                      <a:cubicBezTo>
                        <a:pt x="357" y="1280"/>
                        <a:pt x="344" y="1256"/>
                        <a:pt x="333" y="1238"/>
                      </a:cubicBezTo>
                      <a:cubicBezTo>
                        <a:pt x="322" y="1220"/>
                        <a:pt x="318" y="1201"/>
                        <a:pt x="303" y="1190"/>
                      </a:cubicBezTo>
                      <a:cubicBezTo>
                        <a:pt x="289" y="1179"/>
                        <a:pt x="256" y="1179"/>
                        <a:pt x="243" y="1172"/>
                      </a:cubicBezTo>
                      <a:cubicBezTo>
                        <a:pt x="231" y="1165"/>
                        <a:pt x="231" y="1161"/>
                        <a:pt x="230" y="1149"/>
                      </a:cubicBezTo>
                      <a:cubicBezTo>
                        <a:pt x="229" y="1136"/>
                        <a:pt x="239" y="1122"/>
                        <a:pt x="237" y="1099"/>
                      </a:cubicBezTo>
                      <a:cubicBezTo>
                        <a:pt x="235" y="1077"/>
                        <a:pt x="231" y="1040"/>
                        <a:pt x="222" y="1014"/>
                      </a:cubicBezTo>
                      <a:cubicBezTo>
                        <a:pt x="213" y="987"/>
                        <a:pt x="202" y="954"/>
                        <a:pt x="182" y="937"/>
                      </a:cubicBezTo>
                      <a:cubicBezTo>
                        <a:pt x="162" y="921"/>
                        <a:pt x="125" y="917"/>
                        <a:pt x="103" y="910"/>
                      </a:cubicBezTo>
                      <a:cubicBezTo>
                        <a:pt x="81" y="904"/>
                        <a:pt x="60" y="908"/>
                        <a:pt x="47" y="902"/>
                      </a:cubicBezTo>
                      <a:cubicBezTo>
                        <a:pt x="35" y="896"/>
                        <a:pt x="23" y="881"/>
                        <a:pt x="22" y="875"/>
                      </a:cubicBezTo>
                      <a:cubicBezTo>
                        <a:pt x="21" y="869"/>
                        <a:pt x="35" y="867"/>
                        <a:pt x="41" y="869"/>
                      </a:cubicBezTo>
                      <a:cubicBezTo>
                        <a:pt x="46" y="872"/>
                        <a:pt x="43" y="886"/>
                        <a:pt x="56" y="890"/>
                      </a:cubicBezTo>
                      <a:cubicBezTo>
                        <a:pt x="69" y="894"/>
                        <a:pt x="102" y="890"/>
                        <a:pt x="121" y="894"/>
                      </a:cubicBezTo>
                      <a:cubicBezTo>
                        <a:pt x="141" y="897"/>
                        <a:pt x="163" y="912"/>
                        <a:pt x="172" y="909"/>
                      </a:cubicBezTo>
                      <a:cubicBezTo>
                        <a:pt x="181" y="907"/>
                        <a:pt x="180" y="897"/>
                        <a:pt x="179" y="878"/>
                      </a:cubicBezTo>
                      <a:cubicBezTo>
                        <a:pt x="177" y="858"/>
                        <a:pt x="172" y="815"/>
                        <a:pt x="164" y="796"/>
                      </a:cubicBezTo>
                      <a:cubicBezTo>
                        <a:pt x="157" y="777"/>
                        <a:pt x="143" y="769"/>
                        <a:pt x="131" y="760"/>
                      </a:cubicBezTo>
                      <a:cubicBezTo>
                        <a:pt x="119" y="751"/>
                        <a:pt x="103" y="749"/>
                        <a:pt x="92" y="742"/>
                      </a:cubicBezTo>
                      <a:cubicBezTo>
                        <a:pt x="81" y="734"/>
                        <a:pt x="65" y="725"/>
                        <a:pt x="61" y="718"/>
                      </a:cubicBezTo>
                      <a:cubicBezTo>
                        <a:pt x="58" y="710"/>
                        <a:pt x="64" y="697"/>
                        <a:pt x="70" y="698"/>
                      </a:cubicBezTo>
                      <a:cubicBezTo>
                        <a:pt x="77" y="700"/>
                        <a:pt x="89" y="718"/>
                        <a:pt x="100" y="725"/>
                      </a:cubicBezTo>
                      <a:cubicBezTo>
                        <a:pt x="111" y="732"/>
                        <a:pt x="129" y="742"/>
                        <a:pt x="138" y="743"/>
                      </a:cubicBezTo>
                      <a:cubicBezTo>
                        <a:pt x="147" y="744"/>
                        <a:pt x="151" y="742"/>
                        <a:pt x="155" y="729"/>
                      </a:cubicBezTo>
                      <a:cubicBezTo>
                        <a:pt x="158" y="716"/>
                        <a:pt x="159" y="682"/>
                        <a:pt x="161" y="665"/>
                      </a:cubicBezTo>
                      <a:cubicBezTo>
                        <a:pt x="163" y="648"/>
                        <a:pt x="160" y="630"/>
                        <a:pt x="166" y="625"/>
                      </a:cubicBezTo>
                      <a:cubicBezTo>
                        <a:pt x="172" y="619"/>
                        <a:pt x="192" y="621"/>
                        <a:pt x="195" y="630"/>
                      </a:cubicBezTo>
                      <a:cubicBezTo>
                        <a:pt x="197" y="638"/>
                        <a:pt x="183" y="657"/>
                        <a:pt x="178" y="676"/>
                      </a:cubicBezTo>
                      <a:cubicBezTo>
                        <a:pt x="174" y="695"/>
                        <a:pt x="169" y="726"/>
                        <a:pt x="171" y="743"/>
                      </a:cubicBezTo>
                      <a:cubicBezTo>
                        <a:pt x="172" y="759"/>
                        <a:pt x="184" y="762"/>
                        <a:pt x="186" y="774"/>
                      </a:cubicBezTo>
                      <a:cubicBezTo>
                        <a:pt x="187" y="786"/>
                        <a:pt x="181" y="798"/>
                        <a:pt x="183" y="816"/>
                      </a:cubicBezTo>
                      <a:cubicBezTo>
                        <a:pt x="186" y="833"/>
                        <a:pt x="194" y="864"/>
                        <a:pt x="200" y="877"/>
                      </a:cubicBezTo>
                      <a:cubicBezTo>
                        <a:pt x="207" y="891"/>
                        <a:pt x="221" y="893"/>
                        <a:pt x="223" y="903"/>
                      </a:cubicBezTo>
                      <a:cubicBezTo>
                        <a:pt x="225" y="913"/>
                        <a:pt x="212" y="923"/>
                        <a:pt x="215" y="937"/>
                      </a:cubicBezTo>
                      <a:cubicBezTo>
                        <a:pt x="217" y="952"/>
                        <a:pt x="233" y="973"/>
                        <a:pt x="239" y="993"/>
                      </a:cubicBezTo>
                      <a:cubicBezTo>
                        <a:pt x="245" y="1013"/>
                        <a:pt x="246" y="1033"/>
                        <a:pt x="249" y="1054"/>
                      </a:cubicBezTo>
                      <a:cubicBezTo>
                        <a:pt x="253" y="1074"/>
                        <a:pt x="257" y="1100"/>
                        <a:pt x="260" y="1114"/>
                      </a:cubicBezTo>
                      <a:cubicBezTo>
                        <a:pt x="262" y="1129"/>
                        <a:pt x="256" y="1135"/>
                        <a:pt x="263" y="1142"/>
                      </a:cubicBezTo>
                      <a:cubicBezTo>
                        <a:pt x="270" y="1149"/>
                        <a:pt x="295" y="1158"/>
                        <a:pt x="303" y="1157"/>
                      </a:cubicBezTo>
                      <a:cubicBezTo>
                        <a:pt x="312" y="1157"/>
                        <a:pt x="310" y="1151"/>
                        <a:pt x="316" y="1137"/>
                      </a:cubicBezTo>
                      <a:cubicBezTo>
                        <a:pt x="323" y="1124"/>
                        <a:pt x="331" y="1094"/>
                        <a:pt x="343" y="1076"/>
                      </a:cubicBezTo>
                      <a:cubicBezTo>
                        <a:pt x="354" y="1057"/>
                        <a:pt x="375" y="1037"/>
                        <a:pt x="386" y="1021"/>
                      </a:cubicBezTo>
                      <a:cubicBezTo>
                        <a:pt x="396" y="1005"/>
                        <a:pt x="403" y="998"/>
                        <a:pt x="408" y="982"/>
                      </a:cubicBezTo>
                      <a:cubicBezTo>
                        <a:pt x="413" y="966"/>
                        <a:pt x="408" y="947"/>
                        <a:pt x="411" y="923"/>
                      </a:cubicBezTo>
                      <a:cubicBezTo>
                        <a:pt x="414" y="899"/>
                        <a:pt x="422" y="865"/>
                        <a:pt x="426" y="840"/>
                      </a:cubicBezTo>
                      <a:cubicBezTo>
                        <a:pt x="431" y="814"/>
                        <a:pt x="436" y="792"/>
                        <a:pt x="439" y="772"/>
                      </a:cubicBezTo>
                      <a:cubicBezTo>
                        <a:pt x="441" y="752"/>
                        <a:pt x="447" y="734"/>
                        <a:pt x="440" y="716"/>
                      </a:cubicBezTo>
                      <a:cubicBezTo>
                        <a:pt x="433" y="698"/>
                        <a:pt x="414" y="681"/>
                        <a:pt x="395" y="664"/>
                      </a:cubicBezTo>
                      <a:cubicBezTo>
                        <a:pt x="376" y="648"/>
                        <a:pt x="343" y="625"/>
                        <a:pt x="324" y="614"/>
                      </a:cubicBezTo>
                      <a:cubicBezTo>
                        <a:pt x="305" y="603"/>
                        <a:pt x="295" y="600"/>
                        <a:pt x="277" y="597"/>
                      </a:cubicBezTo>
                      <a:cubicBezTo>
                        <a:pt x="259" y="595"/>
                        <a:pt x="230" y="605"/>
                        <a:pt x="216" y="604"/>
                      </a:cubicBezTo>
                      <a:cubicBezTo>
                        <a:pt x="201" y="602"/>
                        <a:pt x="189" y="595"/>
                        <a:pt x="187" y="592"/>
                      </a:cubicBezTo>
                      <a:cubicBezTo>
                        <a:pt x="186" y="589"/>
                        <a:pt x="196" y="582"/>
                        <a:pt x="206" y="580"/>
                      </a:cubicBezTo>
                      <a:cubicBezTo>
                        <a:pt x="217" y="577"/>
                        <a:pt x="236" y="580"/>
                        <a:pt x="247" y="578"/>
                      </a:cubicBezTo>
                      <a:cubicBezTo>
                        <a:pt x="258" y="575"/>
                        <a:pt x="272" y="573"/>
                        <a:pt x="273" y="566"/>
                      </a:cubicBezTo>
                      <a:cubicBezTo>
                        <a:pt x="274" y="559"/>
                        <a:pt x="262" y="547"/>
                        <a:pt x="254" y="535"/>
                      </a:cubicBezTo>
                      <a:cubicBezTo>
                        <a:pt x="245" y="524"/>
                        <a:pt x="230" y="510"/>
                        <a:pt x="223" y="494"/>
                      </a:cubicBezTo>
                      <a:cubicBezTo>
                        <a:pt x="216" y="477"/>
                        <a:pt x="218" y="445"/>
                        <a:pt x="211" y="431"/>
                      </a:cubicBezTo>
                      <a:cubicBezTo>
                        <a:pt x="203" y="418"/>
                        <a:pt x="184" y="420"/>
                        <a:pt x="175" y="408"/>
                      </a:cubicBezTo>
                      <a:cubicBezTo>
                        <a:pt x="167" y="397"/>
                        <a:pt x="164" y="374"/>
                        <a:pt x="161" y="359"/>
                      </a:cubicBezTo>
                      <a:cubicBezTo>
                        <a:pt x="158" y="344"/>
                        <a:pt x="156" y="333"/>
                        <a:pt x="158" y="314"/>
                      </a:cubicBezTo>
                      <a:cubicBezTo>
                        <a:pt x="161" y="296"/>
                        <a:pt x="174" y="267"/>
                        <a:pt x="179" y="245"/>
                      </a:cubicBezTo>
                      <a:cubicBezTo>
                        <a:pt x="184" y="223"/>
                        <a:pt x="189" y="200"/>
                        <a:pt x="185" y="181"/>
                      </a:cubicBezTo>
                      <a:cubicBezTo>
                        <a:pt x="181" y="162"/>
                        <a:pt x="158" y="140"/>
                        <a:pt x="155" y="129"/>
                      </a:cubicBezTo>
                      <a:cubicBezTo>
                        <a:pt x="152" y="117"/>
                        <a:pt x="160" y="107"/>
                        <a:pt x="164" y="110"/>
                      </a:cubicBezTo>
                      <a:cubicBezTo>
                        <a:pt x="168" y="112"/>
                        <a:pt x="174" y="138"/>
                        <a:pt x="180" y="145"/>
                      </a:cubicBezTo>
                      <a:cubicBezTo>
                        <a:pt x="186" y="153"/>
                        <a:pt x="192" y="160"/>
                        <a:pt x="199" y="154"/>
                      </a:cubicBezTo>
                      <a:cubicBezTo>
                        <a:pt x="207" y="149"/>
                        <a:pt x="217" y="129"/>
                        <a:pt x="222" y="108"/>
                      </a:cubicBezTo>
                      <a:cubicBezTo>
                        <a:pt x="227" y="88"/>
                        <a:pt x="228" y="49"/>
                        <a:pt x="230" y="31"/>
                      </a:cubicBezTo>
                      <a:cubicBezTo>
                        <a:pt x="232" y="13"/>
                        <a:pt x="231" y="4"/>
                        <a:pt x="235" y="2"/>
                      </a:cubicBezTo>
                      <a:cubicBezTo>
                        <a:pt x="239" y="0"/>
                        <a:pt x="252" y="5"/>
                        <a:pt x="253" y="18"/>
                      </a:cubicBezTo>
                      <a:cubicBezTo>
                        <a:pt x="255" y="30"/>
                        <a:pt x="249" y="58"/>
                        <a:pt x="245" y="80"/>
                      </a:cubicBezTo>
                      <a:cubicBezTo>
                        <a:pt x="240" y="102"/>
                        <a:pt x="231" y="130"/>
                        <a:pt x="224" y="149"/>
                      </a:cubicBezTo>
                      <a:cubicBezTo>
                        <a:pt x="217" y="169"/>
                        <a:pt x="208" y="179"/>
                        <a:pt x="202" y="199"/>
                      </a:cubicBezTo>
                      <a:cubicBezTo>
                        <a:pt x="196" y="219"/>
                        <a:pt x="189" y="247"/>
                        <a:pt x="186" y="268"/>
                      </a:cubicBezTo>
                      <a:cubicBezTo>
                        <a:pt x="182" y="288"/>
                        <a:pt x="180" y="306"/>
                        <a:pt x="182" y="323"/>
                      </a:cubicBezTo>
                      <a:cubicBezTo>
                        <a:pt x="184" y="339"/>
                        <a:pt x="192" y="365"/>
                        <a:pt x="199" y="373"/>
                      </a:cubicBezTo>
                      <a:cubicBezTo>
                        <a:pt x="205" y="381"/>
                        <a:pt x="216" y="378"/>
                        <a:pt x="222" y="371"/>
                      </a:cubicBezTo>
                      <a:cubicBezTo>
                        <a:pt x="228" y="363"/>
                        <a:pt x="232" y="339"/>
                        <a:pt x="241" y="326"/>
                      </a:cubicBezTo>
                      <a:cubicBezTo>
                        <a:pt x="250" y="312"/>
                        <a:pt x="266" y="302"/>
                        <a:pt x="276" y="288"/>
                      </a:cubicBezTo>
                      <a:cubicBezTo>
                        <a:pt x="287" y="274"/>
                        <a:pt x="299" y="255"/>
                        <a:pt x="304" y="241"/>
                      </a:cubicBezTo>
                      <a:cubicBezTo>
                        <a:pt x="308" y="227"/>
                        <a:pt x="301" y="212"/>
                        <a:pt x="305" y="206"/>
                      </a:cubicBezTo>
                      <a:cubicBezTo>
                        <a:pt x="309" y="200"/>
                        <a:pt x="326" y="200"/>
                        <a:pt x="329" y="208"/>
                      </a:cubicBezTo>
                      <a:cubicBezTo>
                        <a:pt x="332" y="216"/>
                        <a:pt x="331" y="236"/>
                        <a:pt x="324" y="254"/>
                      </a:cubicBezTo>
                      <a:cubicBezTo>
                        <a:pt x="316" y="273"/>
                        <a:pt x="291" y="304"/>
                        <a:pt x="281" y="320"/>
                      </a:cubicBezTo>
                      <a:cubicBezTo>
                        <a:pt x="270" y="335"/>
                        <a:pt x="268" y="341"/>
                        <a:pt x="262" y="354"/>
                      </a:cubicBezTo>
                      <a:cubicBezTo>
                        <a:pt x="256" y="367"/>
                        <a:pt x="249" y="384"/>
                        <a:pt x="244" y="396"/>
                      </a:cubicBezTo>
                      <a:cubicBezTo>
                        <a:pt x="240" y="409"/>
                        <a:pt x="234" y="416"/>
                        <a:pt x="236" y="430"/>
                      </a:cubicBezTo>
                      <a:cubicBezTo>
                        <a:pt x="239" y="445"/>
                        <a:pt x="248" y="468"/>
                        <a:pt x="256" y="483"/>
                      </a:cubicBezTo>
                      <a:cubicBezTo>
                        <a:pt x="264" y="498"/>
                        <a:pt x="276" y="510"/>
                        <a:pt x="286" y="524"/>
                      </a:cubicBezTo>
                      <a:cubicBezTo>
                        <a:pt x="295" y="539"/>
                        <a:pt x="297" y="559"/>
                        <a:pt x="311" y="573"/>
                      </a:cubicBezTo>
                      <a:cubicBezTo>
                        <a:pt x="325" y="587"/>
                        <a:pt x="351" y="595"/>
                        <a:pt x="368" y="607"/>
                      </a:cubicBezTo>
                      <a:cubicBezTo>
                        <a:pt x="385" y="619"/>
                        <a:pt x="401" y="638"/>
                        <a:pt x="415" y="649"/>
                      </a:cubicBezTo>
                      <a:cubicBezTo>
                        <a:pt x="430" y="660"/>
                        <a:pt x="444" y="672"/>
                        <a:pt x="456" y="669"/>
                      </a:cubicBezTo>
                      <a:cubicBezTo>
                        <a:pt x="469" y="666"/>
                        <a:pt x="480" y="647"/>
                        <a:pt x="492" y="631"/>
                      </a:cubicBezTo>
                      <a:cubicBezTo>
                        <a:pt x="504" y="615"/>
                        <a:pt x="520" y="573"/>
                        <a:pt x="527" y="571"/>
                      </a:cubicBezTo>
                      <a:lnTo>
                        <a:pt x="533" y="616"/>
                      </a:lnTo>
                      <a:cubicBezTo>
                        <a:pt x="525" y="637"/>
                        <a:pt x="490" y="671"/>
                        <a:pt x="479" y="695"/>
                      </a:cubicBezTo>
                      <a:cubicBezTo>
                        <a:pt x="468" y="719"/>
                        <a:pt x="469" y="740"/>
                        <a:pt x="467" y="762"/>
                      </a:cubicBezTo>
                      <a:cubicBezTo>
                        <a:pt x="464" y="784"/>
                        <a:pt x="467" y="803"/>
                        <a:pt x="463" y="828"/>
                      </a:cubicBezTo>
                      <a:cubicBezTo>
                        <a:pt x="459" y="853"/>
                        <a:pt x="442" y="883"/>
                        <a:pt x="438" y="909"/>
                      </a:cubicBezTo>
                      <a:cubicBezTo>
                        <a:pt x="435" y="934"/>
                        <a:pt x="434" y="970"/>
                        <a:pt x="444" y="977"/>
                      </a:cubicBezTo>
                      <a:cubicBezTo>
                        <a:pt x="454" y="983"/>
                        <a:pt x="485" y="954"/>
                        <a:pt x="499" y="948"/>
                      </a:cubicBezTo>
                      <a:cubicBezTo>
                        <a:pt x="513" y="942"/>
                        <a:pt x="526" y="939"/>
                        <a:pt x="528" y="942"/>
                      </a:cubicBezTo>
                      <a:cubicBezTo>
                        <a:pt x="530" y="945"/>
                        <a:pt x="523" y="958"/>
                        <a:pt x="511" y="967"/>
                      </a:cubicBezTo>
                      <a:cubicBezTo>
                        <a:pt x="499" y="976"/>
                        <a:pt x="470" y="985"/>
                        <a:pt x="454" y="994"/>
                      </a:cubicBezTo>
                      <a:cubicBezTo>
                        <a:pt x="438" y="1004"/>
                        <a:pt x="423" y="1012"/>
                        <a:pt x="411" y="1027"/>
                      </a:cubicBezTo>
                      <a:cubicBezTo>
                        <a:pt x="399" y="1042"/>
                        <a:pt x="387" y="1065"/>
                        <a:pt x="377" y="1084"/>
                      </a:cubicBezTo>
                      <a:cubicBezTo>
                        <a:pt x="367" y="1102"/>
                        <a:pt x="357" y="1122"/>
                        <a:pt x="351" y="1139"/>
                      </a:cubicBezTo>
                      <a:cubicBezTo>
                        <a:pt x="345" y="1155"/>
                        <a:pt x="333" y="1164"/>
                        <a:pt x="339" y="1185"/>
                      </a:cubicBezTo>
                      <a:cubicBezTo>
                        <a:pt x="345" y="1205"/>
                        <a:pt x="374" y="1242"/>
                        <a:pt x="388" y="1263"/>
                      </a:cubicBezTo>
                      <a:cubicBezTo>
                        <a:pt x="401" y="1284"/>
                        <a:pt x="409" y="1297"/>
                        <a:pt x="421" y="1311"/>
                      </a:cubicBezTo>
                      <a:cubicBezTo>
                        <a:pt x="434" y="1325"/>
                        <a:pt x="444" y="1341"/>
                        <a:pt x="462" y="1352"/>
                      </a:cubicBezTo>
                      <a:cubicBezTo>
                        <a:pt x="480" y="1363"/>
                        <a:pt x="519" y="1365"/>
                        <a:pt x="530" y="1378"/>
                      </a:cubicBezTo>
                      <a:lnTo>
                        <a:pt x="530" y="1429"/>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88" name="Freeform 8"/>
                <p:cNvSpPr>
                  <a:spLocks/>
                </p:cNvSpPr>
                <p:nvPr/>
              </p:nvSpPr>
              <p:spPr bwMode="auto">
                <a:xfrm>
                  <a:off x="4849" y="3396"/>
                  <a:ext cx="909" cy="924"/>
                </a:xfrm>
                <a:custGeom>
                  <a:avLst/>
                  <a:gdLst>
                    <a:gd name="T0" fmla="*/ 852 w 909"/>
                    <a:gd name="T1" fmla="*/ 706 h 1152"/>
                    <a:gd name="T2" fmla="*/ 748 w 909"/>
                    <a:gd name="T3" fmla="*/ 738 h 1152"/>
                    <a:gd name="T4" fmla="*/ 687 w 909"/>
                    <a:gd name="T5" fmla="*/ 802 h 1152"/>
                    <a:gd name="T6" fmla="*/ 570 w 909"/>
                    <a:gd name="T7" fmla="*/ 756 h 1152"/>
                    <a:gd name="T8" fmla="*/ 459 w 909"/>
                    <a:gd name="T9" fmla="*/ 732 h 1152"/>
                    <a:gd name="T10" fmla="*/ 358 w 909"/>
                    <a:gd name="T11" fmla="*/ 752 h 1152"/>
                    <a:gd name="T12" fmla="*/ 304 w 909"/>
                    <a:gd name="T13" fmla="*/ 855 h 1152"/>
                    <a:gd name="T14" fmla="*/ 305 w 909"/>
                    <a:gd name="T15" fmla="*/ 916 h 1152"/>
                    <a:gd name="T16" fmla="*/ 275 w 909"/>
                    <a:gd name="T17" fmla="*/ 828 h 1152"/>
                    <a:gd name="T18" fmla="*/ 204 w 909"/>
                    <a:gd name="T19" fmla="*/ 865 h 1152"/>
                    <a:gd name="T20" fmla="*/ 273 w 909"/>
                    <a:gd name="T21" fmla="*/ 815 h 1152"/>
                    <a:gd name="T22" fmla="*/ 331 w 909"/>
                    <a:gd name="T23" fmla="*/ 748 h 1152"/>
                    <a:gd name="T24" fmla="*/ 326 w 909"/>
                    <a:gd name="T25" fmla="*/ 716 h 1152"/>
                    <a:gd name="T26" fmla="*/ 255 w 909"/>
                    <a:gd name="T27" fmla="*/ 666 h 1152"/>
                    <a:gd name="T28" fmla="*/ 62 w 909"/>
                    <a:gd name="T29" fmla="*/ 651 h 1152"/>
                    <a:gd name="T30" fmla="*/ 30 w 909"/>
                    <a:gd name="T31" fmla="*/ 629 h 1152"/>
                    <a:gd name="T32" fmla="*/ 185 w 909"/>
                    <a:gd name="T33" fmla="*/ 630 h 1152"/>
                    <a:gd name="T34" fmla="*/ 290 w 909"/>
                    <a:gd name="T35" fmla="*/ 651 h 1152"/>
                    <a:gd name="T36" fmla="*/ 369 w 909"/>
                    <a:gd name="T37" fmla="*/ 715 h 1152"/>
                    <a:gd name="T38" fmla="*/ 466 w 909"/>
                    <a:gd name="T39" fmla="*/ 691 h 1152"/>
                    <a:gd name="T40" fmla="*/ 456 w 909"/>
                    <a:gd name="T41" fmla="*/ 607 h 1152"/>
                    <a:gd name="T42" fmla="*/ 415 w 909"/>
                    <a:gd name="T43" fmla="*/ 598 h 1152"/>
                    <a:gd name="T44" fmla="*/ 356 w 909"/>
                    <a:gd name="T45" fmla="*/ 523 h 1152"/>
                    <a:gd name="T46" fmla="*/ 359 w 909"/>
                    <a:gd name="T47" fmla="*/ 434 h 1152"/>
                    <a:gd name="T48" fmla="*/ 312 w 909"/>
                    <a:gd name="T49" fmla="*/ 424 h 1152"/>
                    <a:gd name="T50" fmla="*/ 231 w 909"/>
                    <a:gd name="T51" fmla="*/ 331 h 1152"/>
                    <a:gd name="T52" fmla="*/ 205 w 909"/>
                    <a:gd name="T53" fmla="*/ 285 h 1152"/>
                    <a:gd name="T54" fmla="*/ 87 w 909"/>
                    <a:gd name="T55" fmla="*/ 265 h 1152"/>
                    <a:gd name="T56" fmla="*/ 41 w 909"/>
                    <a:gd name="T57" fmla="*/ 234 h 1152"/>
                    <a:gd name="T58" fmla="*/ 160 w 909"/>
                    <a:gd name="T59" fmla="*/ 265 h 1152"/>
                    <a:gd name="T60" fmla="*/ 193 w 909"/>
                    <a:gd name="T61" fmla="*/ 225 h 1152"/>
                    <a:gd name="T62" fmla="*/ 165 w 909"/>
                    <a:gd name="T63" fmla="*/ 125 h 1152"/>
                    <a:gd name="T64" fmla="*/ 100 w 909"/>
                    <a:gd name="T65" fmla="*/ 19 h 1152"/>
                    <a:gd name="T66" fmla="*/ 154 w 909"/>
                    <a:gd name="T67" fmla="*/ 32 h 1152"/>
                    <a:gd name="T68" fmla="*/ 223 w 909"/>
                    <a:gd name="T69" fmla="*/ 24 h 1152"/>
                    <a:gd name="T70" fmla="*/ 179 w 909"/>
                    <a:gd name="T71" fmla="*/ 59 h 1152"/>
                    <a:gd name="T72" fmla="*/ 186 w 909"/>
                    <a:gd name="T73" fmla="*/ 146 h 1152"/>
                    <a:gd name="T74" fmla="*/ 235 w 909"/>
                    <a:gd name="T75" fmla="*/ 94 h 1152"/>
                    <a:gd name="T76" fmla="*/ 216 w 909"/>
                    <a:gd name="T77" fmla="*/ 144 h 1152"/>
                    <a:gd name="T78" fmla="*/ 209 w 909"/>
                    <a:gd name="T79" fmla="*/ 217 h 1152"/>
                    <a:gd name="T80" fmla="*/ 236 w 909"/>
                    <a:gd name="T81" fmla="*/ 311 h 1152"/>
                    <a:gd name="T82" fmla="*/ 324 w 909"/>
                    <a:gd name="T83" fmla="*/ 409 h 1152"/>
                    <a:gd name="T84" fmla="*/ 377 w 909"/>
                    <a:gd name="T85" fmla="*/ 375 h 1152"/>
                    <a:gd name="T86" fmla="*/ 400 w 909"/>
                    <a:gd name="T87" fmla="*/ 405 h 1152"/>
                    <a:gd name="T88" fmla="*/ 377 w 909"/>
                    <a:gd name="T89" fmla="*/ 460 h 1152"/>
                    <a:gd name="T90" fmla="*/ 409 w 909"/>
                    <a:gd name="T91" fmla="*/ 562 h 1152"/>
                    <a:gd name="T92" fmla="*/ 469 w 909"/>
                    <a:gd name="T93" fmla="*/ 565 h 1152"/>
                    <a:gd name="T94" fmla="*/ 497 w 909"/>
                    <a:gd name="T95" fmla="*/ 629 h 1152"/>
                    <a:gd name="T96" fmla="*/ 523 w 909"/>
                    <a:gd name="T97" fmla="*/ 698 h 1152"/>
                    <a:gd name="T98" fmla="*/ 603 w 909"/>
                    <a:gd name="T99" fmla="*/ 748 h 1152"/>
                    <a:gd name="T100" fmla="*/ 680 w 909"/>
                    <a:gd name="T101" fmla="*/ 764 h 1152"/>
                    <a:gd name="T102" fmla="*/ 708 w 909"/>
                    <a:gd name="T103" fmla="*/ 697 h 1152"/>
                    <a:gd name="T104" fmla="*/ 792 w 909"/>
                    <a:gd name="T105" fmla="*/ 675 h 1152"/>
                    <a:gd name="T106" fmla="*/ 827 w 909"/>
                    <a:gd name="T107" fmla="*/ 651 h 1152"/>
                    <a:gd name="T108" fmla="*/ 831 w 909"/>
                    <a:gd name="T109" fmla="*/ 618 h 1152"/>
                    <a:gd name="T110" fmla="*/ 894 w 909"/>
                    <a:gd name="T111" fmla="*/ 661 h 1152"/>
                    <a:gd name="T112" fmla="*/ 909 w 909"/>
                    <a:gd name="T113" fmla="*/ 723 h 1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09" h="1152">
                      <a:moveTo>
                        <a:pt x="909" y="901"/>
                      </a:moveTo>
                      <a:cubicBezTo>
                        <a:pt x="900" y="908"/>
                        <a:pt x="871" y="882"/>
                        <a:pt x="852" y="880"/>
                      </a:cubicBezTo>
                      <a:cubicBezTo>
                        <a:pt x="833" y="878"/>
                        <a:pt x="813" y="881"/>
                        <a:pt x="795" y="887"/>
                      </a:cubicBezTo>
                      <a:cubicBezTo>
                        <a:pt x="779" y="894"/>
                        <a:pt x="761" y="905"/>
                        <a:pt x="748" y="920"/>
                      </a:cubicBezTo>
                      <a:cubicBezTo>
                        <a:pt x="734" y="935"/>
                        <a:pt x="729" y="958"/>
                        <a:pt x="719" y="971"/>
                      </a:cubicBezTo>
                      <a:cubicBezTo>
                        <a:pt x="708" y="985"/>
                        <a:pt x="702" y="994"/>
                        <a:pt x="687" y="1000"/>
                      </a:cubicBezTo>
                      <a:cubicBezTo>
                        <a:pt x="672" y="1005"/>
                        <a:pt x="647" y="1014"/>
                        <a:pt x="627" y="1004"/>
                      </a:cubicBezTo>
                      <a:cubicBezTo>
                        <a:pt x="608" y="994"/>
                        <a:pt x="589" y="959"/>
                        <a:pt x="570" y="943"/>
                      </a:cubicBezTo>
                      <a:cubicBezTo>
                        <a:pt x="552" y="927"/>
                        <a:pt x="533" y="911"/>
                        <a:pt x="515" y="905"/>
                      </a:cubicBezTo>
                      <a:cubicBezTo>
                        <a:pt x="497" y="900"/>
                        <a:pt x="476" y="906"/>
                        <a:pt x="459" y="912"/>
                      </a:cubicBezTo>
                      <a:cubicBezTo>
                        <a:pt x="442" y="917"/>
                        <a:pt x="435" y="936"/>
                        <a:pt x="418" y="939"/>
                      </a:cubicBezTo>
                      <a:cubicBezTo>
                        <a:pt x="401" y="943"/>
                        <a:pt x="378" y="928"/>
                        <a:pt x="358" y="937"/>
                      </a:cubicBezTo>
                      <a:cubicBezTo>
                        <a:pt x="338" y="947"/>
                        <a:pt x="305" y="974"/>
                        <a:pt x="295" y="996"/>
                      </a:cubicBezTo>
                      <a:cubicBezTo>
                        <a:pt x="286" y="1017"/>
                        <a:pt x="298" y="1043"/>
                        <a:pt x="304" y="1066"/>
                      </a:cubicBezTo>
                      <a:cubicBezTo>
                        <a:pt x="308" y="1089"/>
                        <a:pt x="327" y="1125"/>
                        <a:pt x="327" y="1138"/>
                      </a:cubicBezTo>
                      <a:cubicBezTo>
                        <a:pt x="328" y="1151"/>
                        <a:pt x="311" y="1152"/>
                        <a:pt x="305" y="1142"/>
                      </a:cubicBezTo>
                      <a:cubicBezTo>
                        <a:pt x="299" y="1132"/>
                        <a:pt x="291" y="1090"/>
                        <a:pt x="287" y="1072"/>
                      </a:cubicBezTo>
                      <a:cubicBezTo>
                        <a:pt x="283" y="1055"/>
                        <a:pt x="282" y="1031"/>
                        <a:pt x="275" y="1032"/>
                      </a:cubicBezTo>
                      <a:cubicBezTo>
                        <a:pt x="267" y="1034"/>
                        <a:pt x="250" y="1077"/>
                        <a:pt x="238" y="1084"/>
                      </a:cubicBezTo>
                      <a:cubicBezTo>
                        <a:pt x="226" y="1091"/>
                        <a:pt x="205" y="1083"/>
                        <a:pt x="204" y="1078"/>
                      </a:cubicBezTo>
                      <a:cubicBezTo>
                        <a:pt x="204" y="1074"/>
                        <a:pt x="221" y="1064"/>
                        <a:pt x="233" y="1054"/>
                      </a:cubicBezTo>
                      <a:cubicBezTo>
                        <a:pt x="244" y="1044"/>
                        <a:pt x="263" y="1031"/>
                        <a:pt x="273" y="1016"/>
                      </a:cubicBezTo>
                      <a:cubicBezTo>
                        <a:pt x="284" y="1002"/>
                        <a:pt x="288" y="982"/>
                        <a:pt x="297" y="968"/>
                      </a:cubicBezTo>
                      <a:cubicBezTo>
                        <a:pt x="307" y="955"/>
                        <a:pt x="320" y="943"/>
                        <a:pt x="331" y="933"/>
                      </a:cubicBezTo>
                      <a:cubicBezTo>
                        <a:pt x="343" y="924"/>
                        <a:pt x="371" y="922"/>
                        <a:pt x="370" y="915"/>
                      </a:cubicBezTo>
                      <a:cubicBezTo>
                        <a:pt x="370" y="909"/>
                        <a:pt x="338" y="903"/>
                        <a:pt x="326" y="893"/>
                      </a:cubicBezTo>
                      <a:cubicBezTo>
                        <a:pt x="313" y="884"/>
                        <a:pt x="305" y="870"/>
                        <a:pt x="293" y="860"/>
                      </a:cubicBezTo>
                      <a:cubicBezTo>
                        <a:pt x="282" y="850"/>
                        <a:pt x="274" y="838"/>
                        <a:pt x="255" y="830"/>
                      </a:cubicBezTo>
                      <a:cubicBezTo>
                        <a:pt x="236" y="822"/>
                        <a:pt x="209" y="816"/>
                        <a:pt x="177" y="813"/>
                      </a:cubicBezTo>
                      <a:cubicBezTo>
                        <a:pt x="145" y="811"/>
                        <a:pt x="90" y="816"/>
                        <a:pt x="62" y="812"/>
                      </a:cubicBezTo>
                      <a:cubicBezTo>
                        <a:pt x="33" y="810"/>
                        <a:pt x="9" y="804"/>
                        <a:pt x="4" y="800"/>
                      </a:cubicBezTo>
                      <a:cubicBezTo>
                        <a:pt x="0" y="795"/>
                        <a:pt x="12" y="787"/>
                        <a:pt x="30" y="784"/>
                      </a:cubicBezTo>
                      <a:cubicBezTo>
                        <a:pt x="48" y="782"/>
                        <a:pt x="87" y="785"/>
                        <a:pt x="113" y="785"/>
                      </a:cubicBezTo>
                      <a:cubicBezTo>
                        <a:pt x="138" y="785"/>
                        <a:pt x="163" y="787"/>
                        <a:pt x="185" y="785"/>
                      </a:cubicBezTo>
                      <a:cubicBezTo>
                        <a:pt x="207" y="784"/>
                        <a:pt x="232" y="774"/>
                        <a:pt x="248" y="778"/>
                      </a:cubicBezTo>
                      <a:cubicBezTo>
                        <a:pt x="265" y="783"/>
                        <a:pt x="276" y="801"/>
                        <a:pt x="290" y="812"/>
                      </a:cubicBezTo>
                      <a:cubicBezTo>
                        <a:pt x="305" y="822"/>
                        <a:pt x="326" y="830"/>
                        <a:pt x="338" y="844"/>
                      </a:cubicBezTo>
                      <a:cubicBezTo>
                        <a:pt x="351" y="857"/>
                        <a:pt x="354" y="885"/>
                        <a:pt x="369" y="891"/>
                      </a:cubicBezTo>
                      <a:cubicBezTo>
                        <a:pt x="382" y="896"/>
                        <a:pt x="407" y="883"/>
                        <a:pt x="424" y="879"/>
                      </a:cubicBezTo>
                      <a:cubicBezTo>
                        <a:pt x="440" y="874"/>
                        <a:pt x="459" y="875"/>
                        <a:pt x="466" y="862"/>
                      </a:cubicBezTo>
                      <a:cubicBezTo>
                        <a:pt x="473" y="850"/>
                        <a:pt x="470" y="822"/>
                        <a:pt x="469" y="805"/>
                      </a:cubicBezTo>
                      <a:cubicBezTo>
                        <a:pt x="468" y="788"/>
                        <a:pt x="461" y="767"/>
                        <a:pt x="456" y="757"/>
                      </a:cubicBezTo>
                      <a:cubicBezTo>
                        <a:pt x="450" y="746"/>
                        <a:pt x="445" y="740"/>
                        <a:pt x="438" y="739"/>
                      </a:cubicBezTo>
                      <a:cubicBezTo>
                        <a:pt x="431" y="738"/>
                        <a:pt x="426" y="751"/>
                        <a:pt x="415" y="746"/>
                      </a:cubicBezTo>
                      <a:cubicBezTo>
                        <a:pt x="405" y="741"/>
                        <a:pt x="386" y="726"/>
                        <a:pt x="377" y="711"/>
                      </a:cubicBezTo>
                      <a:cubicBezTo>
                        <a:pt x="367" y="695"/>
                        <a:pt x="359" y="672"/>
                        <a:pt x="356" y="652"/>
                      </a:cubicBezTo>
                      <a:cubicBezTo>
                        <a:pt x="353" y="632"/>
                        <a:pt x="355" y="611"/>
                        <a:pt x="355" y="592"/>
                      </a:cubicBezTo>
                      <a:cubicBezTo>
                        <a:pt x="355" y="574"/>
                        <a:pt x="362" y="549"/>
                        <a:pt x="359" y="541"/>
                      </a:cubicBezTo>
                      <a:cubicBezTo>
                        <a:pt x="355" y="532"/>
                        <a:pt x="340" y="539"/>
                        <a:pt x="332" y="536"/>
                      </a:cubicBezTo>
                      <a:cubicBezTo>
                        <a:pt x="324" y="535"/>
                        <a:pt x="321" y="537"/>
                        <a:pt x="312" y="528"/>
                      </a:cubicBezTo>
                      <a:cubicBezTo>
                        <a:pt x="302" y="517"/>
                        <a:pt x="289" y="492"/>
                        <a:pt x="275" y="473"/>
                      </a:cubicBezTo>
                      <a:cubicBezTo>
                        <a:pt x="261" y="454"/>
                        <a:pt x="243" y="426"/>
                        <a:pt x="231" y="413"/>
                      </a:cubicBezTo>
                      <a:cubicBezTo>
                        <a:pt x="220" y="400"/>
                        <a:pt x="204" y="403"/>
                        <a:pt x="200" y="394"/>
                      </a:cubicBezTo>
                      <a:cubicBezTo>
                        <a:pt x="196" y="384"/>
                        <a:pt x="213" y="363"/>
                        <a:pt x="205" y="355"/>
                      </a:cubicBezTo>
                      <a:cubicBezTo>
                        <a:pt x="195" y="347"/>
                        <a:pt x="166" y="352"/>
                        <a:pt x="147" y="348"/>
                      </a:cubicBezTo>
                      <a:cubicBezTo>
                        <a:pt x="129" y="343"/>
                        <a:pt x="105" y="335"/>
                        <a:pt x="87" y="330"/>
                      </a:cubicBezTo>
                      <a:cubicBezTo>
                        <a:pt x="68" y="326"/>
                        <a:pt x="47" y="328"/>
                        <a:pt x="40" y="322"/>
                      </a:cubicBezTo>
                      <a:cubicBezTo>
                        <a:pt x="33" y="316"/>
                        <a:pt x="31" y="291"/>
                        <a:pt x="41" y="292"/>
                      </a:cubicBezTo>
                      <a:cubicBezTo>
                        <a:pt x="51" y="292"/>
                        <a:pt x="84" y="317"/>
                        <a:pt x="102" y="324"/>
                      </a:cubicBezTo>
                      <a:cubicBezTo>
                        <a:pt x="122" y="329"/>
                        <a:pt x="143" y="330"/>
                        <a:pt x="160" y="331"/>
                      </a:cubicBezTo>
                      <a:cubicBezTo>
                        <a:pt x="176" y="331"/>
                        <a:pt x="196" y="337"/>
                        <a:pt x="203" y="328"/>
                      </a:cubicBezTo>
                      <a:cubicBezTo>
                        <a:pt x="208" y="319"/>
                        <a:pt x="197" y="296"/>
                        <a:pt x="193" y="280"/>
                      </a:cubicBezTo>
                      <a:cubicBezTo>
                        <a:pt x="189" y="263"/>
                        <a:pt x="178" y="250"/>
                        <a:pt x="173" y="229"/>
                      </a:cubicBezTo>
                      <a:cubicBezTo>
                        <a:pt x="168" y="208"/>
                        <a:pt x="166" y="182"/>
                        <a:pt x="165" y="156"/>
                      </a:cubicBezTo>
                      <a:cubicBezTo>
                        <a:pt x="163" y="130"/>
                        <a:pt x="169" y="92"/>
                        <a:pt x="159" y="70"/>
                      </a:cubicBezTo>
                      <a:cubicBezTo>
                        <a:pt x="149" y="48"/>
                        <a:pt x="110" y="36"/>
                        <a:pt x="100" y="24"/>
                      </a:cubicBezTo>
                      <a:cubicBezTo>
                        <a:pt x="90" y="14"/>
                        <a:pt x="92" y="0"/>
                        <a:pt x="102" y="3"/>
                      </a:cubicBezTo>
                      <a:cubicBezTo>
                        <a:pt x="111" y="6"/>
                        <a:pt x="142" y="32"/>
                        <a:pt x="154" y="40"/>
                      </a:cubicBezTo>
                      <a:cubicBezTo>
                        <a:pt x="167" y="48"/>
                        <a:pt x="170" y="54"/>
                        <a:pt x="181" y="52"/>
                      </a:cubicBezTo>
                      <a:cubicBezTo>
                        <a:pt x="192" y="50"/>
                        <a:pt x="216" y="30"/>
                        <a:pt x="223" y="30"/>
                      </a:cubicBezTo>
                      <a:cubicBezTo>
                        <a:pt x="231" y="31"/>
                        <a:pt x="235" y="47"/>
                        <a:pt x="228" y="54"/>
                      </a:cubicBezTo>
                      <a:cubicBezTo>
                        <a:pt x="221" y="63"/>
                        <a:pt x="189" y="62"/>
                        <a:pt x="179" y="74"/>
                      </a:cubicBezTo>
                      <a:cubicBezTo>
                        <a:pt x="170" y="86"/>
                        <a:pt x="175" y="111"/>
                        <a:pt x="176" y="129"/>
                      </a:cubicBezTo>
                      <a:cubicBezTo>
                        <a:pt x="177" y="147"/>
                        <a:pt x="181" y="179"/>
                        <a:pt x="186" y="182"/>
                      </a:cubicBezTo>
                      <a:cubicBezTo>
                        <a:pt x="193" y="185"/>
                        <a:pt x="206" y="153"/>
                        <a:pt x="214" y="142"/>
                      </a:cubicBezTo>
                      <a:cubicBezTo>
                        <a:pt x="222" y="132"/>
                        <a:pt x="231" y="115"/>
                        <a:pt x="235" y="117"/>
                      </a:cubicBezTo>
                      <a:cubicBezTo>
                        <a:pt x="239" y="117"/>
                        <a:pt x="244" y="141"/>
                        <a:pt x="240" y="151"/>
                      </a:cubicBezTo>
                      <a:cubicBezTo>
                        <a:pt x="238" y="162"/>
                        <a:pt x="225" y="170"/>
                        <a:pt x="216" y="180"/>
                      </a:cubicBezTo>
                      <a:cubicBezTo>
                        <a:pt x="208" y="190"/>
                        <a:pt x="193" y="197"/>
                        <a:pt x="191" y="212"/>
                      </a:cubicBezTo>
                      <a:cubicBezTo>
                        <a:pt x="190" y="226"/>
                        <a:pt x="202" y="250"/>
                        <a:pt x="209" y="271"/>
                      </a:cubicBezTo>
                      <a:cubicBezTo>
                        <a:pt x="215" y="290"/>
                        <a:pt x="231" y="316"/>
                        <a:pt x="236" y="336"/>
                      </a:cubicBezTo>
                      <a:cubicBezTo>
                        <a:pt x="241" y="356"/>
                        <a:pt x="229" y="369"/>
                        <a:pt x="236" y="388"/>
                      </a:cubicBezTo>
                      <a:cubicBezTo>
                        <a:pt x="244" y="408"/>
                        <a:pt x="273" y="435"/>
                        <a:pt x="287" y="455"/>
                      </a:cubicBezTo>
                      <a:cubicBezTo>
                        <a:pt x="302" y="476"/>
                        <a:pt x="311" y="504"/>
                        <a:pt x="324" y="510"/>
                      </a:cubicBezTo>
                      <a:cubicBezTo>
                        <a:pt x="336" y="517"/>
                        <a:pt x="350" y="501"/>
                        <a:pt x="359" y="494"/>
                      </a:cubicBezTo>
                      <a:cubicBezTo>
                        <a:pt x="367" y="487"/>
                        <a:pt x="370" y="471"/>
                        <a:pt x="377" y="468"/>
                      </a:cubicBezTo>
                      <a:cubicBezTo>
                        <a:pt x="384" y="467"/>
                        <a:pt x="395" y="475"/>
                        <a:pt x="398" y="481"/>
                      </a:cubicBezTo>
                      <a:cubicBezTo>
                        <a:pt x="402" y="487"/>
                        <a:pt x="402" y="499"/>
                        <a:pt x="400" y="505"/>
                      </a:cubicBezTo>
                      <a:cubicBezTo>
                        <a:pt x="397" y="512"/>
                        <a:pt x="384" y="512"/>
                        <a:pt x="381" y="523"/>
                      </a:cubicBezTo>
                      <a:cubicBezTo>
                        <a:pt x="377" y="533"/>
                        <a:pt x="376" y="555"/>
                        <a:pt x="377" y="574"/>
                      </a:cubicBezTo>
                      <a:cubicBezTo>
                        <a:pt x="378" y="594"/>
                        <a:pt x="384" y="621"/>
                        <a:pt x="389" y="642"/>
                      </a:cubicBezTo>
                      <a:cubicBezTo>
                        <a:pt x="393" y="663"/>
                        <a:pt x="401" y="688"/>
                        <a:pt x="409" y="701"/>
                      </a:cubicBezTo>
                      <a:cubicBezTo>
                        <a:pt x="417" y="712"/>
                        <a:pt x="429" y="717"/>
                        <a:pt x="440" y="718"/>
                      </a:cubicBezTo>
                      <a:cubicBezTo>
                        <a:pt x="450" y="718"/>
                        <a:pt x="460" y="702"/>
                        <a:pt x="469" y="705"/>
                      </a:cubicBezTo>
                      <a:cubicBezTo>
                        <a:pt x="478" y="706"/>
                        <a:pt x="489" y="717"/>
                        <a:pt x="493" y="730"/>
                      </a:cubicBezTo>
                      <a:cubicBezTo>
                        <a:pt x="499" y="743"/>
                        <a:pt x="495" y="767"/>
                        <a:pt x="497" y="784"/>
                      </a:cubicBezTo>
                      <a:cubicBezTo>
                        <a:pt x="499" y="801"/>
                        <a:pt x="503" y="821"/>
                        <a:pt x="507" y="836"/>
                      </a:cubicBezTo>
                      <a:cubicBezTo>
                        <a:pt x="511" y="849"/>
                        <a:pt x="512" y="862"/>
                        <a:pt x="523" y="870"/>
                      </a:cubicBezTo>
                      <a:cubicBezTo>
                        <a:pt x="533" y="877"/>
                        <a:pt x="557" y="872"/>
                        <a:pt x="569" y="883"/>
                      </a:cubicBezTo>
                      <a:cubicBezTo>
                        <a:pt x="583" y="893"/>
                        <a:pt x="592" y="918"/>
                        <a:pt x="603" y="933"/>
                      </a:cubicBezTo>
                      <a:cubicBezTo>
                        <a:pt x="614" y="946"/>
                        <a:pt x="626" y="962"/>
                        <a:pt x="638" y="965"/>
                      </a:cubicBezTo>
                      <a:cubicBezTo>
                        <a:pt x="650" y="969"/>
                        <a:pt x="673" y="961"/>
                        <a:pt x="680" y="952"/>
                      </a:cubicBezTo>
                      <a:cubicBezTo>
                        <a:pt x="689" y="942"/>
                        <a:pt x="683" y="921"/>
                        <a:pt x="687" y="908"/>
                      </a:cubicBezTo>
                      <a:cubicBezTo>
                        <a:pt x="692" y="894"/>
                        <a:pt x="700" y="879"/>
                        <a:pt x="708" y="869"/>
                      </a:cubicBezTo>
                      <a:cubicBezTo>
                        <a:pt x="717" y="858"/>
                        <a:pt x="728" y="846"/>
                        <a:pt x="743" y="841"/>
                      </a:cubicBezTo>
                      <a:cubicBezTo>
                        <a:pt x="757" y="837"/>
                        <a:pt x="779" y="841"/>
                        <a:pt x="792" y="841"/>
                      </a:cubicBezTo>
                      <a:cubicBezTo>
                        <a:pt x="806" y="841"/>
                        <a:pt x="820" y="846"/>
                        <a:pt x="826" y="842"/>
                      </a:cubicBezTo>
                      <a:cubicBezTo>
                        <a:pt x="832" y="837"/>
                        <a:pt x="831" y="826"/>
                        <a:pt x="827" y="812"/>
                      </a:cubicBezTo>
                      <a:cubicBezTo>
                        <a:pt x="823" y="797"/>
                        <a:pt x="796" y="761"/>
                        <a:pt x="797" y="754"/>
                      </a:cubicBezTo>
                      <a:cubicBezTo>
                        <a:pt x="797" y="748"/>
                        <a:pt x="821" y="763"/>
                        <a:pt x="831" y="771"/>
                      </a:cubicBezTo>
                      <a:cubicBezTo>
                        <a:pt x="841" y="778"/>
                        <a:pt x="852" y="790"/>
                        <a:pt x="863" y="799"/>
                      </a:cubicBezTo>
                      <a:cubicBezTo>
                        <a:pt x="873" y="807"/>
                        <a:pt x="886" y="818"/>
                        <a:pt x="894" y="824"/>
                      </a:cubicBezTo>
                      <a:cubicBezTo>
                        <a:pt x="902" y="830"/>
                        <a:pt x="907" y="825"/>
                        <a:pt x="909" y="838"/>
                      </a:cubicBezTo>
                      <a:lnTo>
                        <a:pt x="909" y="90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pic>
              <p:nvPicPr>
                <p:cNvPr id="89" name="Picture 9" descr="Large confet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 y="255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0" descr="Large confet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 y="262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11" descr="Large confet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 y="271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12" descr="Large confett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0" y="267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13" descr="Large confett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 y="270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14" descr="Large confett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 y="286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15" descr="Large confett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3" y="296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16" descr="Large confett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3" y="285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17" descr="Large confett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7" y="274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18" descr="Large confett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4" y="314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19" descr="Large confett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1" y="315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0" descr="Large confett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0" y="318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1" descr="Large confett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9" y="323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2" descr="Large confett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9" y="322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3" descr="Large confett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39" y="306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4" descr="Large confett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41" y="307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5" descr="Large confett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38" y="327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26" descr="Large confett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02" y="342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27" descr="Large confetti"/>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51" y="33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8" descr="Large confett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66" y="330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9" descr="Large confetti"/>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82" y="329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30" descr="Large confetti"/>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22" y="330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31" descr="Large confetti"/>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61" y="329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32" descr="Large confetti"/>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84" y="327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33" descr="Large confetti"/>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05" y="342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34" descr="Large confetti"/>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43" y="34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35" descr="Large confetti"/>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07" y="352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36" descr="Large confetti"/>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196" y="348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7" descr="Large confetti"/>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35" y="360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8" descr="Large confetti"/>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379" y="350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39" descr="Large confetti"/>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538" y="357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40" descr="Large confetti"/>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541" y="368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41" descr="Large confetti"/>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223" y="37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42" descr="Large confetti"/>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39" y="372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43" descr="Large confetti"/>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890" y="370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44" descr="Large confetti"/>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731" y="360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45" descr="Large confetti"/>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356" y="259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46" descr="Large confetti"/>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407" y="275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47" descr="Large confetti"/>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509" y="273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48" descr="Large confetti"/>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392" y="289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49" descr="Large confetti"/>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197" y="262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50" descr="Large confetti"/>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239" y="2906"/>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51" descr="Large confetti"/>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335" y="311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52" descr="Large confetti"/>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230" y="314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53" descr="Large confetti"/>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164" y="325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54" descr="Large confetti"/>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975" y="321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55" descr="Large confetti"/>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810" y="325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56" descr="Large confetti"/>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810" y="333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57" descr="Large confetti"/>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900" y="345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58" descr="Large confetti"/>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906" y="356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59" descr="Large confetti"/>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765" y="356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60" descr="Large confetti"/>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966" y="369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61" descr="Large confetti"/>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140" y="342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62" descr="Large confetti"/>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263" y="3500"/>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63" descr="Large confetti"/>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284" y="333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64" descr="Large confetti"/>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82" y="3074"/>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65" descr="Large confetti"/>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404" y="328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66" descr="Large confetti"/>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539" y="324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67" descr="Large confetti"/>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536" y="310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68" descr="Large confetti"/>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569" y="297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69" descr="Large confetti"/>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674" y="3076"/>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70" descr="Large confetti"/>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674" y="3340"/>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71" descr="Large confetti"/>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5674" y="3595"/>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72" descr="Large confetti"/>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674" y="3865"/>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73" descr="Large confetti"/>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367" y="381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 name="Picture 74" descr="Large confetti"/>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5373" y="360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75" descr="Large confetti"/>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4941" y="379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 name="Picture 76" descr="Large confetti"/>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377" y="382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77" descr="Large confetti"/>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143" y="368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78" descr="Large confetti"/>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12" y="360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79" descr="Large confetti"/>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4955" y="38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80" descr="Large confetti"/>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719" y="394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81" descr="Large confetti"/>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4815" y="399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82" descr="Large confetti"/>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4929" y="391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83" descr="Large confetti"/>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4983" y="402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84" descr="Large confetti"/>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5130" y="413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85" descr="Large confetti"/>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4932" y="413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86" descr="Large confetti"/>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5160" y="395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87" descr="Large confetti"/>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5133" y="386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88" descr="Large confetti"/>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5316" y="403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89" descr="Large confetti"/>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5487" y="406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90" descr="Large confetti"/>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496" y="413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91" descr="Large confetti"/>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5382" y="414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2" descr="Large confetti"/>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4958"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93" descr="Large confetti"/>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5114"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94" descr="Large confetti"/>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5330"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95" descr="Large confetti"/>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5435" y="4264"/>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96" descr="Large confetti"/>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5486"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 name="Picture 97" descr="Large confetti"/>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4774" y="389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98" descr="Large confetti"/>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4906" y="404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99" descr="Large confetti"/>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5155" y="390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100" descr="Large confetti"/>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5344" y="401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101" descr="Large confetti"/>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5527" y="4100"/>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 name="Picture 102" descr="Large confetti"/>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5359"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03" descr="Large confetti"/>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5119"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04" descr="Large confetti"/>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4825"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105" descr="Large confetti"/>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5584" y="373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5" name="Picture 106" descr="Large confetti"/>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5535" y="383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107" descr="Large confetti"/>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5425" y="374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108"/>
            <p:cNvGrpSpPr>
              <a:grpSpLocks/>
            </p:cNvGrpSpPr>
            <p:nvPr userDrawn="1"/>
          </p:nvGrpSpPr>
          <p:grpSpPr bwMode="auto">
            <a:xfrm>
              <a:off x="0" y="3077"/>
              <a:ext cx="1199" cy="1247"/>
              <a:chOff x="0" y="3077"/>
              <a:chExt cx="1199" cy="1247"/>
            </a:xfrm>
          </p:grpSpPr>
          <p:sp>
            <p:nvSpPr>
              <p:cNvPr id="8" name="Freeform 109"/>
              <p:cNvSpPr>
                <a:spLocks/>
              </p:cNvSpPr>
              <p:nvPr userDrawn="1"/>
            </p:nvSpPr>
            <p:spPr bwMode="auto">
              <a:xfrm>
                <a:off x="870" y="4205"/>
                <a:ext cx="201" cy="111"/>
              </a:xfrm>
              <a:custGeom>
                <a:avLst/>
                <a:gdLst>
                  <a:gd name="T0" fmla="*/ 0 w 201"/>
                  <a:gd name="T1" fmla="*/ 111 h 111"/>
                  <a:gd name="T2" fmla="*/ 36 w 201"/>
                  <a:gd name="T3" fmla="*/ 90 h 111"/>
                  <a:gd name="T4" fmla="*/ 45 w 201"/>
                  <a:gd name="T5" fmla="*/ 45 h 111"/>
                  <a:gd name="T6" fmla="*/ 33 w 201"/>
                  <a:gd name="T7" fmla="*/ 6 h 111"/>
                  <a:gd name="T8" fmla="*/ 51 w 201"/>
                  <a:gd name="T9" fmla="*/ 0 h 111"/>
                  <a:gd name="T10" fmla="*/ 57 w 201"/>
                  <a:gd name="T11" fmla="*/ 30 h 111"/>
                  <a:gd name="T12" fmla="*/ 60 w 201"/>
                  <a:gd name="T13" fmla="*/ 51 h 111"/>
                  <a:gd name="T14" fmla="*/ 117 w 201"/>
                  <a:gd name="T15" fmla="*/ 15 h 111"/>
                  <a:gd name="T16" fmla="*/ 168 w 201"/>
                  <a:gd name="T17" fmla="*/ 6 h 111"/>
                  <a:gd name="T18" fmla="*/ 201 w 201"/>
                  <a:gd name="T19" fmla="*/ 3 h 111"/>
                  <a:gd name="T20" fmla="*/ 192 w 201"/>
                  <a:gd name="T21" fmla="*/ 21 h 111"/>
                  <a:gd name="T22" fmla="*/ 147 w 201"/>
                  <a:gd name="T23" fmla="*/ 27 h 111"/>
                  <a:gd name="T24" fmla="*/ 78 w 201"/>
                  <a:gd name="T25" fmla="*/ 60 h 111"/>
                  <a:gd name="T26" fmla="*/ 42 w 201"/>
                  <a:gd name="T27" fmla="*/ 96 h 111"/>
                  <a:gd name="T28" fmla="*/ 30 w 201"/>
                  <a:gd name="T29" fmla="*/ 111 h 111"/>
                  <a:gd name="T30" fmla="*/ 0 w 201"/>
                  <a:gd name="T31" fmla="*/ 111 h 1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1" h="111">
                    <a:moveTo>
                      <a:pt x="0" y="111"/>
                    </a:moveTo>
                    <a:lnTo>
                      <a:pt x="36" y="90"/>
                    </a:lnTo>
                    <a:lnTo>
                      <a:pt x="45" y="45"/>
                    </a:lnTo>
                    <a:lnTo>
                      <a:pt x="33" y="6"/>
                    </a:lnTo>
                    <a:lnTo>
                      <a:pt x="51" y="0"/>
                    </a:lnTo>
                    <a:lnTo>
                      <a:pt x="57" y="30"/>
                    </a:lnTo>
                    <a:lnTo>
                      <a:pt x="60" y="51"/>
                    </a:lnTo>
                    <a:lnTo>
                      <a:pt x="117" y="15"/>
                    </a:lnTo>
                    <a:lnTo>
                      <a:pt x="168" y="6"/>
                    </a:lnTo>
                    <a:lnTo>
                      <a:pt x="201" y="3"/>
                    </a:lnTo>
                    <a:lnTo>
                      <a:pt x="192" y="21"/>
                    </a:lnTo>
                    <a:lnTo>
                      <a:pt x="147" y="27"/>
                    </a:lnTo>
                    <a:lnTo>
                      <a:pt x="78" y="60"/>
                    </a:lnTo>
                    <a:lnTo>
                      <a:pt x="42" y="96"/>
                    </a:lnTo>
                    <a:lnTo>
                      <a:pt x="30" y="111"/>
                    </a:lnTo>
                    <a:lnTo>
                      <a:pt x="0" y="111"/>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9" name="Freeform 110"/>
              <p:cNvSpPr>
                <a:spLocks/>
              </p:cNvSpPr>
              <p:nvPr userDrawn="1"/>
            </p:nvSpPr>
            <p:spPr bwMode="auto">
              <a:xfrm>
                <a:off x="227" y="4073"/>
                <a:ext cx="148" cy="234"/>
              </a:xfrm>
              <a:custGeom>
                <a:avLst/>
                <a:gdLst>
                  <a:gd name="T0" fmla="*/ 82 w 148"/>
                  <a:gd name="T1" fmla="*/ 6 h 234"/>
                  <a:gd name="T2" fmla="*/ 99 w 148"/>
                  <a:gd name="T3" fmla="*/ 26 h 234"/>
                  <a:gd name="T4" fmla="*/ 117 w 148"/>
                  <a:gd name="T5" fmla="*/ 53 h 234"/>
                  <a:gd name="T6" fmla="*/ 121 w 148"/>
                  <a:gd name="T7" fmla="*/ 71 h 234"/>
                  <a:gd name="T8" fmla="*/ 118 w 148"/>
                  <a:gd name="T9" fmla="*/ 93 h 234"/>
                  <a:gd name="T10" fmla="*/ 102 w 148"/>
                  <a:gd name="T11" fmla="*/ 105 h 234"/>
                  <a:gd name="T12" fmla="*/ 84 w 148"/>
                  <a:gd name="T13" fmla="*/ 129 h 234"/>
                  <a:gd name="T14" fmla="*/ 82 w 148"/>
                  <a:gd name="T15" fmla="*/ 147 h 234"/>
                  <a:gd name="T16" fmla="*/ 78 w 148"/>
                  <a:gd name="T17" fmla="*/ 162 h 234"/>
                  <a:gd name="T18" fmla="*/ 67 w 148"/>
                  <a:gd name="T19" fmla="*/ 173 h 234"/>
                  <a:gd name="T20" fmla="*/ 54 w 148"/>
                  <a:gd name="T21" fmla="*/ 180 h 234"/>
                  <a:gd name="T22" fmla="*/ 43 w 148"/>
                  <a:gd name="T23" fmla="*/ 194 h 234"/>
                  <a:gd name="T24" fmla="*/ 21 w 148"/>
                  <a:gd name="T25" fmla="*/ 212 h 234"/>
                  <a:gd name="T26" fmla="*/ 0 w 148"/>
                  <a:gd name="T27" fmla="*/ 234 h 234"/>
                  <a:gd name="T28" fmla="*/ 33 w 148"/>
                  <a:gd name="T29" fmla="*/ 234 h 234"/>
                  <a:gd name="T30" fmla="*/ 55 w 148"/>
                  <a:gd name="T31" fmla="*/ 212 h 234"/>
                  <a:gd name="T32" fmla="*/ 79 w 148"/>
                  <a:gd name="T33" fmla="*/ 194 h 234"/>
                  <a:gd name="T34" fmla="*/ 94 w 148"/>
                  <a:gd name="T35" fmla="*/ 185 h 234"/>
                  <a:gd name="T36" fmla="*/ 106 w 148"/>
                  <a:gd name="T37" fmla="*/ 167 h 234"/>
                  <a:gd name="T38" fmla="*/ 106 w 148"/>
                  <a:gd name="T39" fmla="*/ 141 h 234"/>
                  <a:gd name="T40" fmla="*/ 121 w 148"/>
                  <a:gd name="T41" fmla="*/ 128 h 234"/>
                  <a:gd name="T42" fmla="*/ 141 w 148"/>
                  <a:gd name="T43" fmla="*/ 111 h 234"/>
                  <a:gd name="T44" fmla="*/ 148 w 148"/>
                  <a:gd name="T45" fmla="*/ 89 h 234"/>
                  <a:gd name="T46" fmla="*/ 142 w 148"/>
                  <a:gd name="T47" fmla="*/ 60 h 234"/>
                  <a:gd name="T48" fmla="*/ 138 w 148"/>
                  <a:gd name="T49" fmla="*/ 41 h 234"/>
                  <a:gd name="T50" fmla="*/ 129 w 148"/>
                  <a:gd name="T51" fmla="*/ 21 h 234"/>
                  <a:gd name="T52" fmla="*/ 111 w 148"/>
                  <a:gd name="T53" fmla="*/ 8 h 234"/>
                  <a:gd name="T54" fmla="*/ 97 w 148"/>
                  <a:gd name="T55" fmla="*/ 0 h 234"/>
                  <a:gd name="T56" fmla="*/ 82 w 148"/>
                  <a:gd name="T57" fmla="*/ 6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8" h="234">
                    <a:moveTo>
                      <a:pt x="82" y="6"/>
                    </a:moveTo>
                    <a:lnTo>
                      <a:pt x="99" y="26"/>
                    </a:lnTo>
                    <a:lnTo>
                      <a:pt x="117" y="53"/>
                    </a:lnTo>
                    <a:lnTo>
                      <a:pt x="121" y="71"/>
                    </a:lnTo>
                    <a:lnTo>
                      <a:pt x="118" y="93"/>
                    </a:lnTo>
                    <a:lnTo>
                      <a:pt x="102" y="105"/>
                    </a:lnTo>
                    <a:lnTo>
                      <a:pt x="84" y="129"/>
                    </a:lnTo>
                    <a:lnTo>
                      <a:pt x="82" y="147"/>
                    </a:lnTo>
                    <a:lnTo>
                      <a:pt x="78" y="162"/>
                    </a:lnTo>
                    <a:lnTo>
                      <a:pt x="67" y="173"/>
                    </a:lnTo>
                    <a:lnTo>
                      <a:pt x="54" y="180"/>
                    </a:lnTo>
                    <a:lnTo>
                      <a:pt x="43" y="194"/>
                    </a:lnTo>
                    <a:lnTo>
                      <a:pt x="21" y="212"/>
                    </a:lnTo>
                    <a:lnTo>
                      <a:pt x="0" y="234"/>
                    </a:lnTo>
                    <a:lnTo>
                      <a:pt x="33" y="234"/>
                    </a:lnTo>
                    <a:lnTo>
                      <a:pt x="55" y="212"/>
                    </a:lnTo>
                    <a:lnTo>
                      <a:pt x="79" y="194"/>
                    </a:lnTo>
                    <a:lnTo>
                      <a:pt x="94" y="185"/>
                    </a:lnTo>
                    <a:lnTo>
                      <a:pt x="106" y="167"/>
                    </a:lnTo>
                    <a:lnTo>
                      <a:pt x="106" y="141"/>
                    </a:lnTo>
                    <a:lnTo>
                      <a:pt x="121" y="128"/>
                    </a:lnTo>
                    <a:lnTo>
                      <a:pt x="141" y="111"/>
                    </a:lnTo>
                    <a:lnTo>
                      <a:pt x="148" y="89"/>
                    </a:lnTo>
                    <a:lnTo>
                      <a:pt x="142" y="60"/>
                    </a:lnTo>
                    <a:lnTo>
                      <a:pt x="138" y="41"/>
                    </a:lnTo>
                    <a:lnTo>
                      <a:pt x="129" y="21"/>
                    </a:lnTo>
                    <a:lnTo>
                      <a:pt x="111" y="8"/>
                    </a:lnTo>
                    <a:lnTo>
                      <a:pt x="97" y="0"/>
                    </a:lnTo>
                    <a:lnTo>
                      <a:pt x="82" y="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10" name="Freeform 111"/>
              <p:cNvSpPr>
                <a:spLocks/>
              </p:cNvSpPr>
              <p:nvPr userDrawn="1"/>
            </p:nvSpPr>
            <p:spPr bwMode="auto">
              <a:xfrm>
                <a:off x="9" y="3278"/>
                <a:ext cx="474" cy="922"/>
              </a:xfrm>
              <a:custGeom>
                <a:avLst/>
                <a:gdLst>
                  <a:gd name="T0" fmla="*/ 321 w 474"/>
                  <a:gd name="T1" fmla="*/ 783 h 922"/>
                  <a:gd name="T2" fmla="*/ 321 w 474"/>
                  <a:gd name="T3" fmla="*/ 681 h 922"/>
                  <a:gd name="T4" fmla="*/ 336 w 474"/>
                  <a:gd name="T5" fmla="*/ 597 h 922"/>
                  <a:gd name="T6" fmla="*/ 387 w 474"/>
                  <a:gd name="T7" fmla="*/ 579 h 922"/>
                  <a:gd name="T8" fmla="*/ 300 w 474"/>
                  <a:gd name="T9" fmla="*/ 612 h 922"/>
                  <a:gd name="T10" fmla="*/ 252 w 474"/>
                  <a:gd name="T11" fmla="*/ 543 h 922"/>
                  <a:gd name="T12" fmla="*/ 300 w 474"/>
                  <a:gd name="T13" fmla="*/ 450 h 922"/>
                  <a:gd name="T14" fmla="*/ 432 w 474"/>
                  <a:gd name="T15" fmla="*/ 402 h 922"/>
                  <a:gd name="T16" fmla="*/ 453 w 474"/>
                  <a:gd name="T17" fmla="*/ 336 h 922"/>
                  <a:gd name="T18" fmla="*/ 405 w 474"/>
                  <a:gd name="T19" fmla="*/ 399 h 922"/>
                  <a:gd name="T20" fmla="*/ 378 w 474"/>
                  <a:gd name="T21" fmla="*/ 345 h 922"/>
                  <a:gd name="T22" fmla="*/ 387 w 474"/>
                  <a:gd name="T23" fmla="*/ 408 h 922"/>
                  <a:gd name="T24" fmla="*/ 273 w 474"/>
                  <a:gd name="T25" fmla="*/ 453 h 922"/>
                  <a:gd name="T26" fmla="*/ 201 w 474"/>
                  <a:gd name="T27" fmla="*/ 447 h 922"/>
                  <a:gd name="T28" fmla="*/ 93 w 474"/>
                  <a:gd name="T29" fmla="*/ 324 h 922"/>
                  <a:gd name="T30" fmla="*/ 57 w 474"/>
                  <a:gd name="T31" fmla="*/ 180 h 922"/>
                  <a:gd name="T32" fmla="*/ 144 w 474"/>
                  <a:gd name="T33" fmla="*/ 147 h 922"/>
                  <a:gd name="T34" fmla="*/ 156 w 474"/>
                  <a:gd name="T35" fmla="*/ 129 h 922"/>
                  <a:gd name="T36" fmla="*/ 54 w 474"/>
                  <a:gd name="T37" fmla="*/ 162 h 922"/>
                  <a:gd name="T38" fmla="*/ 78 w 474"/>
                  <a:gd name="T39" fmla="*/ 57 h 922"/>
                  <a:gd name="T40" fmla="*/ 87 w 474"/>
                  <a:gd name="T41" fmla="*/ 21 h 922"/>
                  <a:gd name="T42" fmla="*/ 63 w 474"/>
                  <a:gd name="T43" fmla="*/ 57 h 922"/>
                  <a:gd name="T44" fmla="*/ 36 w 474"/>
                  <a:gd name="T45" fmla="*/ 150 h 922"/>
                  <a:gd name="T46" fmla="*/ 3 w 474"/>
                  <a:gd name="T47" fmla="*/ 132 h 922"/>
                  <a:gd name="T48" fmla="*/ 39 w 474"/>
                  <a:gd name="T49" fmla="*/ 243 h 922"/>
                  <a:gd name="T50" fmla="*/ 72 w 474"/>
                  <a:gd name="T51" fmla="*/ 312 h 922"/>
                  <a:gd name="T52" fmla="*/ 150 w 474"/>
                  <a:gd name="T53" fmla="*/ 429 h 922"/>
                  <a:gd name="T54" fmla="*/ 225 w 474"/>
                  <a:gd name="T55" fmla="*/ 534 h 922"/>
                  <a:gd name="T56" fmla="*/ 156 w 474"/>
                  <a:gd name="T57" fmla="*/ 537 h 922"/>
                  <a:gd name="T58" fmla="*/ 189 w 474"/>
                  <a:gd name="T59" fmla="*/ 552 h 922"/>
                  <a:gd name="T60" fmla="*/ 261 w 474"/>
                  <a:gd name="T61" fmla="*/ 588 h 922"/>
                  <a:gd name="T62" fmla="*/ 306 w 474"/>
                  <a:gd name="T63" fmla="*/ 681 h 922"/>
                  <a:gd name="T64" fmla="*/ 303 w 474"/>
                  <a:gd name="T65" fmla="*/ 783 h 922"/>
                  <a:gd name="T66" fmla="*/ 186 w 474"/>
                  <a:gd name="T67" fmla="*/ 786 h 922"/>
                  <a:gd name="T68" fmla="*/ 87 w 474"/>
                  <a:gd name="T69" fmla="*/ 792 h 922"/>
                  <a:gd name="T70" fmla="*/ 33 w 474"/>
                  <a:gd name="T71" fmla="*/ 837 h 922"/>
                  <a:gd name="T72" fmla="*/ 93 w 474"/>
                  <a:gd name="T73" fmla="*/ 804 h 922"/>
                  <a:gd name="T74" fmla="*/ 126 w 474"/>
                  <a:gd name="T75" fmla="*/ 858 h 922"/>
                  <a:gd name="T76" fmla="*/ 156 w 474"/>
                  <a:gd name="T77" fmla="*/ 900 h 922"/>
                  <a:gd name="T78" fmla="*/ 165 w 474"/>
                  <a:gd name="T79" fmla="*/ 831 h 922"/>
                  <a:gd name="T80" fmla="*/ 210 w 474"/>
                  <a:gd name="T81" fmla="*/ 792 h 922"/>
                  <a:gd name="T82" fmla="*/ 309 w 474"/>
                  <a:gd name="T83" fmla="*/ 810 h 922"/>
                  <a:gd name="T84" fmla="*/ 360 w 474"/>
                  <a:gd name="T85" fmla="*/ 873 h 9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4" h="922">
                    <a:moveTo>
                      <a:pt x="339" y="819"/>
                    </a:moveTo>
                    <a:cubicBezTo>
                      <a:pt x="332" y="804"/>
                      <a:pt x="323" y="797"/>
                      <a:pt x="321" y="783"/>
                    </a:cubicBezTo>
                    <a:cubicBezTo>
                      <a:pt x="319" y="769"/>
                      <a:pt x="324" y="749"/>
                      <a:pt x="324" y="732"/>
                    </a:cubicBezTo>
                    <a:cubicBezTo>
                      <a:pt x="324" y="715"/>
                      <a:pt x="324" y="699"/>
                      <a:pt x="321" y="681"/>
                    </a:cubicBezTo>
                    <a:cubicBezTo>
                      <a:pt x="318" y="663"/>
                      <a:pt x="304" y="638"/>
                      <a:pt x="306" y="624"/>
                    </a:cubicBezTo>
                    <a:cubicBezTo>
                      <a:pt x="308" y="610"/>
                      <a:pt x="322" y="602"/>
                      <a:pt x="336" y="597"/>
                    </a:cubicBezTo>
                    <a:cubicBezTo>
                      <a:pt x="350" y="592"/>
                      <a:pt x="382" y="600"/>
                      <a:pt x="390" y="597"/>
                    </a:cubicBezTo>
                    <a:cubicBezTo>
                      <a:pt x="398" y="594"/>
                      <a:pt x="397" y="582"/>
                      <a:pt x="387" y="579"/>
                    </a:cubicBezTo>
                    <a:cubicBezTo>
                      <a:pt x="377" y="576"/>
                      <a:pt x="344" y="577"/>
                      <a:pt x="330" y="582"/>
                    </a:cubicBezTo>
                    <a:cubicBezTo>
                      <a:pt x="316" y="587"/>
                      <a:pt x="308" y="611"/>
                      <a:pt x="300" y="612"/>
                    </a:cubicBezTo>
                    <a:cubicBezTo>
                      <a:pt x="292" y="613"/>
                      <a:pt x="287" y="599"/>
                      <a:pt x="279" y="588"/>
                    </a:cubicBezTo>
                    <a:cubicBezTo>
                      <a:pt x="271" y="577"/>
                      <a:pt x="255" y="559"/>
                      <a:pt x="252" y="543"/>
                    </a:cubicBezTo>
                    <a:cubicBezTo>
                      <a:pt x="249" y="527"/>
                      <a:pt x="253" y="507"/>
                      <a:pt x="261" y="492"/>
                    </a:cubicBezTo>
                    <a:cubicBezTo>
                      <a:pt x="269" y="477"/>
                      <a:pt x="281" y="462"/>
                      <a:pt x="300" y="450"/>
                    </a:cubicBezTo>
                    <a:cubicBezTo>
                      <a:pt x="319" y="438"/>
                      <a:pt x="353" y="428"/>
                      <a:pt x="375" y="420"/>
                    </a:cubicBezTo>
                    <a:cubicBezTo>
                      <a:pt x="397" y="412"/>
                      <a:pt x="416" y="416"/>
                      <a:pt x="432" y="402"/>
                    </a:cubicBezTo>
                    <a:cubicBezTo>
                      <a:pt x="448" y="388"/>
                      <a:pt x="468" y="344"/>
                      <a:pt x="471" y="333"/>
                    </a:cubicBezTo>
                    <a:cubicBezTo>
                      <a:pt x="474" y="322"/>
                      <a:pt x="460" y="327"/>
                      <a:pt x="453" y="336"/>
                    </a:cubicBezTo>
                    <a:cubicBezTo>
                      <a:pt x="446" y="345"/>
                      <a:pt x="434" y="376"/>
                      <a:pt x="426" y="387"/>
                    </a:cubicBezTo>
                    <a:cubicBezTo>
                      <a:pt x="418" y="398"/>
                      <a:pt x="410" y="406"/>
                      <a:pt x="405" y="399"/>
                    </a:cubicBezTo>
                    <a:cubicBezTo>
                      <a:pt x="400" y="392"/>
                      <a:pt x="400" y="354"/>
                      <a:pt x="396" y="345"/>
                    </a:cubicBezTo>
                    <a:cubicBezTo>
                      <a:pt x="392" y="336"/>
                      <a:pt x="378" y="338"/>
                      <a:pt x="378" y="345"/>
                    </a:cubicBezTo>
                    <a:cubicBezTo>
                      <a:pt x="378" y="352"/>
                      <a:pt x="392" y="380"/>
                      <a:pt x="393" y="390"/>
                    </a:cubicBezTo>
                    <a:cubicBezTo>
                      <a:pt x="394" y="400"/>
                      <a:pt x="399" y="402"/>
                      <a:pt x="387" y="408"/>
                    </a:cubicBezTo>
                    <a:cubicBezTo>
                      <a:pt x="375" y="414"/>
                      <a:pt x="340" y="416"/>
                      <a:pt x="321" y="423"/>
                    </a:cubicBezTo>
                    <a:cubicBezTo>
                      <a:pt x="302" y="430"/>
                      <a:pt x="285" y="440"/>
                      <a:pt x="273" y="453"/>
                    </a:cubicBezTo>
                    <a:cubicBezTo>
                      <a:pt x="261" y="466"/>
                      <a:pt x="258" y="502"/>
                      <a:pt x="246" y="501"/>
                    </a:cubicBezTo>
                    <a:cubicBezTo>
                      <a:pt x="234" y="500"/>
                      <a:pt x="218" y="467"/>
                      <a:pt x="201" y="447"/>
                    </a:cubicBezTo>
                    <a:cubicBezTo>
                      <a:pt x="184" y="427"/>
                      <a:pt x="159" y="402"/>
                      <a:pt x="141" y="381"/>
                    </a:cubicBezTo>
                    <a:cubicBezTo>
                      <a:pt x="123" y="360"/>
                      <a:pt x="108" y="348"/>
                      <a:pt x="93" y="324"/>
                    </a:cubicBezTo>
                    <a:cubicBezTo>
                      <a:pt x="78" y="300"/>
                      <a:pt x="60" y="261"/>
                      <a:pt x="54" y="237"/>
                    </a:cubicBezTo>
                    <a:cubicBezTo>
                      <a:pt x="48" y="213"/>
                      <a:pt x="49" y="192"/>
                      <a:pt x="57" y="180"/>
                    </a:cubicBezTo>
                    <a:cubicBezTo>
                      <a:pt x="65" y="168"/>
                      <a:pt x="85" y="170"/>
                      <a:pt x="99" y="165"/>
                    </a:cubicBezTo>
                    <a:cubicBezTo>
                      <a:pt x="113" y="160"/>
                      <a:pt x="132" y="146"/>
                      <a:pt x="144" y="147"/>
                    </a:cubicBezTo>
                    <a:cubicBezTo>
                      <a:pt x="156" y="148"/>
                      <a:pt x="169" y="174"/>
                      <a:pt x="171" y="171"/>
                    </a:cubicBezTo>
                    <a:cubicBezTo>
                      <a:pt x="173" y="168"/>
                      <a:pt x="164" y="134"/>
                      <a:pt x="156" y="129"/>
                    </a:cubicBezTo>
                    <a:cubicBezTo>
                      <a:pt x="148" y="124"/>
                      <a:pt x="137" y="133"/>
                      <a:pt x="120" y="138"/>
                    </a:cubicBezTo>
                    <a:cubicBezTo>
                      <a:pt x="103" y="143"/>
                      <a:pt x="64" y="164"/>
                      <a:pt x="54" y="162"/>
                    </a:cubicBezTo>
                    <a:cubicBezTo>
                      <a:pt x="44" y="160"/>
                      <a:pt x="53" y="140"/>
                      <a:pt x="57" y="123"/>
                    </a:cubicBezTo>
                    <a:cubicBezTo>
                      <a:pt x="61" y="106"/>
                      <a:pt x="67" y="76"/>
                      <a:pt x="78" y="57"/>
                    </a:cubicBezTo>
                    <a:cubicBezTo>
                      <a:pt x="89" y="38"/>
                      <a:pt x="122" y="15"/>
                      <a:pt x="123" y="9"/>
                    </a:cubicBezTo>
                    <a:cubicBezTo>
                      <a:pt x="124" y="3"/>
                      <a:pt x="91" y="22"/>
                      <a:pt x="87" y="21"/>
                    </a:cubicBezTo>
                    <a:cubicBezTo>
                      <a:pt x="83" y="20"/>
                      <a:pt x="103" y="0"/>
                      <a:pt x="99" y="6"/>
                    </a:cubicBezTo>
                    <a:cubicBezTo>
                      <a:pt x="95" y="12"/>
                      <a:pt x="72" y="38"/>
                      <a:pt x="63" y="57"/>
                    </a:cubicBezTo>
                    <a:cubicBezTo>
                      <a:pt x="54" y="76"/>
                      <a:pt x="49" y="102"/>
                      <a:pt x="45" y="117"/>
                    </a:cubicBezTo>
                    <a:cubicBezTo>
                      <a:pt x="41" y="132"/>
                      <a:pt x="41" y="148"/>
                      <a:pt x="36" y="150"/>
                    </a:cubicBezTo>
                    <a:cubicBezTo>
                      <a:pt x="31" y="152"/>
                      <a:pt x="20" y="132"/>
                      <a:pt x="15" y="129"/>
                    </a:cubicBezTo>
                    <a:cubicBezTo>
                      <a:pt x="10" y="126"/>
                      <a:pt x="0" y="124"/>
                      <a:pt x="3" y="132"/>
                    </a:cubicBezTo>
                    <a:cubicBezTo>
                      <a:pt x="6" y="140"/>
                      <a:pt x="27" y="162"/>
                      <a:pt x="33" y="180"/>
                    </a:cubicBezTo>
                    <a:cubicBezTo>
                      <a:pt x="39" y="198"/>
                      <a:pt x="38" y="224"/>
                      <a:pt x="39" y="243"/>
                    </a:cubicBezTo>
                    <a:cubicBezTo>
                      <a:pt x="40" y="262"/>
                      <a:pt x="34" y="283"/>
                      <a:pt x="39" y="294"/>
                    </a:cubicBezTo>
                    <a:cubicBezTo>
                      <a:pt x="44" y="305"/>
                      <a:pt x="60" y="300"/>
                      <a:pt x="72" y="312"/>
                    </a:cubicBezTo>
                    <a:cubicBezTo>
                      <a:pt x="84" y="324"/>
                      <a:pt x="101" y="350"/>
                      <a:pt x="114" y="369"/>
                    </a:cubicBezTo>
                    <a:cubicBezTo>
                      <a:pt x="127" y="388"/>
                      <a:pt x="134" y="410"/>
                      <a:pt x="150" y="429"/>
                    </a:cubicBezTo>
                    <a:cubicBezTo>
                      <a:pt x="166" y="448"/>
                      <a:pt x="198" y="469"/>
                      <a:pt x="210" y="486"/>
                    </a:cubicBezTo>
                    <a:cubicBezTo>
                      <a:pt x="222" y="503"/>
                      <a:pt x="229" y="527"/>
                      <a:pt x="225" y="534"/>
                    </a:cubicBezTo>
                    <a:cubicBezTo>
                      <a:pt x="221" y="541"/>
                      <a:pt x="194" y="531"/>
                      <a:pt x="183" y="531"/>
                    </a:cubicBezTo>
                    <a:cubicBezTo>
                      <a:pt x="172" y="531"/>
                      <a:pt x="159" y="533"/>
                      <a:pt x="156" y="537"/>
                    </a:cubicBezTo>
                    <a:cubicBezTo>
                      <a:pt x="153" y="541"/>
                      <a:pt x="157" y="553"/>
                      <a:pt x="162" y="555"/>
                    </a:cubicBezTo>
                    <a:cubicBezTo>
                      <a:pt x="167" y="557"/>
                      <a:pt x="178" y="552"/>
                      <a:pt x="189" y="552"/>
                    </a:cubicBezTo>
                    <a:cubicBezTo>
                      <a:pt x="200" y="552"/>
                      <a:pt x="216" y="546"/>
                      <a:pt x="228" y="552"/>
                    </a:cubicBezTo>
                    <a:cubicBezTo>
                      <a:pt x="240" y="558"/>
                      <a:pt x="251" y="575"/>
                      <a:pt x="261" y="588"/>
                    </a:cubicBezTo>
                    <a:cubicBezTo>
                      <a:pt x="271" y="601"/>
                      <a:pt x="280" y="618"/>
                      <a:pt x="288" y="633"/>
                    </a:cubicBezTo>
                    <a:cubicBezTo>
                      <a:pt x="296" y="648"/>
                      <a:pt x="303" y="665"/>
                      <a:pt x="306" y="681"/>
                    </a:cubicBezTo>
                    <a:cubicBezTo>
                      <a:pt x="309" y="697"/>
                      <a:pt x="306" y="712"/>
                      <a:pt x="306" y="729"/>
                    </a:cubicBezTo>
                    <a:cubicBezTo>
                      <a:pt x="306" y="746"/>
                      <a:pt x="312" y="775"/>
                      <a:pt x="303" y="783"/>
                    </a:cubicBezTo>
                    <a:cubicBezTo>
                      <a:pt x="294" y="791"/>
                      <a:pt x="268" y="777"/>
                      <a:pt x="249" y="777"/>
                    </a:cubicBezTo>
                    <a:cubicBezTo>
                      <a:pt x="230" y="777"/>
                      <a:pt x="201" y="781"/>
                      <a:pt x="186" y="786"/>
                    </a:cubicBezTo>
                    <a:cubicBezTo>
                      <a:pt x="171" y="791"/>
                      <a:pt x="175" y="809"/>
                      <a:pt x="159" y="810"/>
                    </a:cubicBezTo>
                    <a:cubicBezTo>
                      <a:pt x="143" y="811"/>
                      <a:pt x="108" y="791"/>
                      <a:pt x="87" y="792"/>
                    </a:cubicBezTo>
                    <a:cubicBezTo>
                      <a:pt x="66" y="793"/>
                      <a:pt x="39" y="812"/>
                      <a:pt x="30" y="819"/>
                    </a:cubicBezTo>
                    <a:cubicBezTo>
                      <a:pt x="21" y="826"/>
                      <a:pt x="27" y="838"/>
                      <a:pt x="33" y="837"/>
                    </a:cubicBezTo>
                    <a:cubicBezTo>
                      <a:pt x="39" y="836"/>
                      <a:pt x="56" y="818"/>
                      <a:pt x="66" y="813"/>
                    </a:cubicBezTo>
                    <a:cubicBezTo>
                      <a:pt x="76" y="808"/>
                      <a:pt x="78" y="802"/>
                      <a:pt x="93" y="804"/>
                    </a:cubicBezTo>
                    <a:cubicBezTo>
                      <a:pt x="108" y="806"/>
                      <a:pt x="148" y="816"/>
                      <a:pt x="153" y="825"/>
                    </a:cubicBezTo>
                    <a:cubicBezTo>
                      <a:pt x="158" y="834"/>
                      <a:pt x="128" y="843"/>
                      <a:pt x="126" y="858"/>
                    </a:cubicBezTo>
                    <a:cubicBezTo>
                      <a:pt x="124" y="873"/>
                      <a:pt x="133" y="908"/>
                      <a:pt x="138" y="915"/>
                    </a:cubicBezTo>
                    <a:cubicBezTo>
                      <a:pt x="143" y="922"/>
                      <a:pt x="156" y="909"/>
                      <a:pt x="156" y="900"/>
                    </a:cubicBezTo>
                    <a:cubicBezTo>
                      <a:pt x="156" y="891"/>
                      <a:pt x="140" y="872"/>
                      <a:pt x="141" y="861"/>
                    </a:cubicBezTo>
                    <a:cubicBezTo>
                      <a:pt x="142" y="850"/>
                      <a:pt x="159" y="839"/>
                      <a:pt x="165" y="831"/>
                    </a:cubicBezTo>
                    <a:cubicBezTo>
                      <a:pt x="171" y="823"/>
                      <a:pt x="173" y="816"/>
                      <a:pt x="180" y="810"/>
                    </a:cubicBezTo>
                    <a:cubicBezTo>
                      <a:pt x="187" y="804"/>
                      <a:pt x="196" y="794"/>
                      <a:pt x="210" y="792"/>
                    </a:cubicBezTo>
                    <a:cubicBezTo>
                      <a:pt x="224" y="790"/>
                      <a:pt x="248" y="792"/>
                      <a:pt x="264" y="795"/>
                    </a:cubicBezTo>
                    <a:cubicBezTo>
                      <a:pt x="280" y="798"/>
                      <a:pt x="295" y="802"/>
                      <a:pt x="309" y="810"/>
                    </a:cubicBezTo>
                    <a:cubicBezTo>
                      <a:pt x="323" y="818"/>
                      <a:pt x="339" y="835"/>
                      <a:pt x="348" y="846"/>
                    </a:cubicBezTo>
                    <a:cubicBezTo>
                      <a:pt x="357" y="857"/>
                      <a:pt x="362" y="879"/>
                      <a:pt x="360" y="873"/>
                    </a:cubicBezTo>
                    <a:cubicBezTo>
                      <a:pt x="358" y="867"/>
                      <a:pt x="346" y="834"/>
                      <a:pt x="339" y="819"/>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pic>
            <p:nvPicPr>
              <p:cNvPr id="11" name="Picture 112" descr="Large confetti"/>
              <p:cNvPicPr>
                <a:picLocks noChangeAspect="1" noChangeArrowheads="1"/>
              </p:cNvPicPr>
              <p:nvPr userDrawn="1"/>
            </p:nvPicPr>
            <p:blipFill>
              <a:blip r:embed="rId102">
                <a:extLst>
                  <a:ext uri="{28A0092B-C50C-407E-A947-70E740481C1C}">
                    <a14:useLocalDpi xmlns:a14="http://schemas.microsoft.com/office/drawing/2010/main" val="0"/>
                  </a:ext>
                </a:extLst>
              </a:blip>
              <a:srcRect/>
              <a:stretch>
                <a:fillRect/>
              </a:stretch>
            </p:blipFill>
            <p:spPr bwMode="auto">
              <a:xfrm>
                <a:off x="730" y="413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3" descr="Large confetti"/>
              <p:cNvPicPr>
                <a:picLocks noChangeAspect="1" noChangeArrowheads="1"/>
              </p:cNvPicPr>
              <p:nvPr userDrawn="1"/>
            </p:nvPicPr>
            <p:blipFill>
              <a:blip r:embed="rId103">
                <a:extLst>
                  <a:ext uri="{28A0092B-C50C-407E-A947-70E740481C1C}">
                    <a14:useLocalDpi xmlns:a14="http://schemas.microsoft.com/office/drawing/2010/main" val="0"/>
                  </a:ext>
                </a:extLst>
              </a:blip>
              <a:srcRect/>
              <a:stretch>
                <a:fillRect/>
              </a:stretch>
            </p:blipFill>
            <p:spPr bwMode="auto">
              <a:xfrm>
                <a:off x="838" y="408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4" descr="Large confetti"/>
              <p:cNvPicPr>
                <a:picLocks noChangeAspect="1" noChangeArrowheads="1"/>
              </p:cNvPicPr>
              <p:nvPr userDrawn="1"/>
            </p:nvPicPr>
            <p:blipFill>
              <a:blip r:embed="rId104">
                <a:extLst>
                  <a:ext uri="{28A0092B-C50C-407E-A947-70E740481C1C}">
                    <a14:useLocalDpi xmlns:a14="http://schemas.microsoft.com/office/drawing/2010/main" val="0"/>
                  </a:ext>
                </a:extLst>
              </a:blip>
              <a:srcRect/>
              <a:stretch>
                <a:fillRect/>
              </a:stretch>
            </p:blipFill>
            <p:spPr bwMode="auto">
              <a:xfrm>
                <a:off x="974" y="406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5" descr="Large confetti"/>
              <p:cNvPicPr>
                <a:picLocks noChangeAspect="1" noChangeArrowheads="1"/>
              </p:cNvPicPr>
              <p:nvPr userDrawn="1"/>
            </p:nvPicPr>
            <p:blipFill>
              <a:blip r:embed="rId105">
                <a:extLst>
                  <a:ext uri="{28A0092B-C50C-407E-A947-70E740481C1C}">
                    <a14:useLocalDpi xmlns:a14="http://schemas.microsoft.com/office/drawing/2010/main" val="0"/>
                  </a:ext>
                </a:extLst>
              </a:blip>
              <a:srcRect/>
              <a:stretch>
                <a:fillRect/>
              </a:stretch>
            </p:blipFill>
            <p:spPr bwMode="auto">
              <a:xfrm>
                <a:off x="767" y="40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6" descr="Large confetti"/>
              <p:cNvPicPr>
                <a:picLocks noChangeAspect="1" noChangeArrowheads="1"/>
              </p:cNvPicPr>
              <p:nvPr userDrawn="1"/>
            </p:nvPicPr>
            <p:blipFill>
              <a:blip r:embed="rId106">
                <a:extLst>
                  <a:ext uri="{28A0092B-C50C-407E-A947-70E740481C1C}">
                    <a14:useLocalDpi xmlns:a14="http://schemas.microsoft.com/office/drawing/2010/main" val="0"/>
                  </a:ext>
                </a:extLst>
              </a:blip>
              <a:srcRect/>
              <a:stretch>
                <a:fillRect/>
              </a:stretch>
            </p:blipFill>
            <p:spPr bwMode="auto">
              <a:xfrm>
                <a:off x="895" y="403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7" descr="Large confetti"/>
              <p:cNvPicPr>
                <a:picLocks noChangeAspect="1" noChangeArrowheads="1"/>
              </p:cNvPicPr>
              <p:nvPr userDrawn="1"/>
            </p:nvPicPr>
            <p:blipFill>
              <a:blip r:embed="rId107">
                <a:extLst>
                  <a:ext uri="{28A0092B-C50C-407E-A947-70E740481C1C}">
                    <a14:useLocalDpi xmlns:a14="http://schemas.microsoft.com/office/drawing/2010/main" val="0"/>
                  </a:ext>
                </a:extLst>
              </a:blip>
              <a:srcRect/>
              <a:stretch>
                <a:fillRect/>
              </a:stretch>
            </p:blipFill>
            <p:spPr bwMode="auto">
              <a:xfrm>
                <a:off x="689"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8" descr="Large confetti"/>
              <p:cNvPicPr>
                <a:picLocks noChangeAspect="1" noChangeArrowheads="1"/>
              </p:cNvPicPr>
              <p:nvPr userDrawn="1"/>
            </p:nvPicPr>
            <p:blipFill>
              <a:blip r:embed="rId108">
                <a:extLst>
                  <a:ext uri="{28A0092B-C50C-407E-A947-70E740481C1C}">
                    <a14:useLocalDpi xmlns:a14="http://schemas.microsoft.com/office/drawing/2010/main" val="0"/>
                  </a:ext>
                </a:extLst>
              </a:blip>
              <a:srcRect/>
              <a:stretch>
                <a:fillRect/>
              </a:stretch>
            </p:blipFill>
            <p:spPr bwMode="auto">
              <a:xfrm>
                <a:off x="0" y="322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9" descr="Large confetti"/>
              <p:cNvPicPr>
                <a:picLocks noChangeAspect="1" noChangeArrowheads="1"/>
              </p:cNvPicPr>
              <p:nvPr userDrawn="1"/>
            </p:nvPicPr>
            <p:blipFill>
              <a:blip r:embed="rId109">
                <a:extLst>
                  <a:ext uri="{28A0092B-C50C-407E-A947-70E740481C1C}">
                    <a14:useLocalDpi xmlns:a14="http://schemas.microsoft.com/office/drawing/2010/main" val="0"/>
                  </a:ext>
                </a:extLst>
              </a:blip>
              <a:srcRect/>
              <a:stretch>
                <a:fillRect/>
              </a:stretch>
            </p:blipFill>
            <p:spPr bwMode="auto">
              <a:xfrm>
                <a:off x="48" y="314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0" descr="Large confetti"/>
              <p:cNvPicPr>
                <a:picLocks noChangeAspect="1" noChangeArrowheads="1"/>
              </p:cNvPicPr>
              <p:nvPr userDrawn="1"/>
            </p:nvPicPr>
            <p:blipFill>
              <a:blip r:embed="rId110">
                <a:extLst>
                  <a:ext uri="{28A0092B-C50C-407E-A947-70E740481C1C}">
                    <a14:useLocalDpi xmlns:a14="http://schemas.microsoft.com/office/drawing/2010/main" val="0"/>
                  </a:ext>
                </a:extLst>
              </a:blip>
              <a:srcRect/>
              <a:stretch>
                <a:fillRect/>
              </a:stretch>
            </p:blipFill>
            <p:spPr bwMode="auto">
              <a:xfrm>
                <a:off x="0" y="338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1" descr="Large confetti"/>
              <p:cNvPicPr>
                <a:picLocks noChangeAspect="1" noChangeArrowheads="1"/>
              </p:cNvPicPr>
              <p:nvPr userDrawn="1"/>
            </p:nvPicPr>
            <p:blipFill>
              <a:blip r:embed="rId111">
                <a:extLst>
                  <a:ext uri="{28A0092B-C50C-407E-A947-70E740481C1C}">
                    <a14:useLocalDpi xmlns:a14="http://schemas.microsoft.com/office/drawing/2010/main" val="0"/>
                  </a:ext>
                </a:extLst>
              </a:blip>
              <a:srcRect/>
              <a:stretch>
                <a:fillRect/>
              </a:stretch>
            </p:blipFill>
            <p:spPr bwMode="auto">
              <a:xfrm>
                <a:off x="115" y="33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2" descr="Large confetti"/>
              <p:cNvPicPr>
                <a:picLocks noChangeAspect="1" noChangeArrowheads="1"/>
              </p:cNvPicPr>
              <p:nvPr userDrawn="1"/>
            </p:nvPicPr>
            <p:blipFill>
              <a:blip r:embed="rId112">
                <a:extLst>
                  <a:ext uri="{28A0092B-C50C-407E-A947-70E740481C1C}">
                    <a14:useLocalDpi xmlns:a14="http://schemas.microsoft.com/office/drawing/2010/main" val="0"/>
                  </a:ext>
                </a:extLst>
              </a:blip>
              <a:srcRect/>
              <a:stretch>
                <a:fillRect/>
              </a:stretch>
            </p:blipFill>
            <p:spPr bwMode="auto">
              <a:xfrm>
                <a:off x="151" y="326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3" descr="Large confetti"/>
              <p:cNvPicPr>
                <a:picLocks noChangeAspect="1" noChangeArrowheads="1"/>
              </p:cNvPicPr>
              <p:nvPr userDrawn="1"/>
            </p:nvPicPr>
            <p:blipFill>
              <a:blip r:embed="rId113">
                <a:extLst>
                  <a:ext uri="{28A0092B-C50C-407E-A947-70E740481C1C}">
                    <a14:useLocalDpi xmlns:a14="http://schemas.microsoft.com/office/drawing/2010/main" val="0"/>
                  </a:ext>
                </a:extLst>
              </a:blip>
              <a:srcRect/>
              <a:stretch>
                <a:fillRect/>
              </a:stretch>
            </p:blipFill>
            <p:spPr bwMode="auto">
              <a:xfrm>
                <a:off x="0" y="362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24" descr="Large confetti"/>
              <p:cNvPicPr>
                <a:picLocks noChangeAspect="1" noChangeArrowheads="1"/>
              </p:cNvPicPr>
              <p:nvPr userDrawn="1"/>
            </p:nvPicPr>
            <p:blipFill>
              <a:blip r:embed="rId114">
                <a:extLst>
                  <a:ext uri="{28A0092B-C50C-407E-A947-70E740481C1C}">
                    <a14:useLocalDpi xmlns:a14="http://schemas.microsoft.com/office/drawing/2010/main" val="0"/>
                  </a:ext>
                </a:extLst>
              </a:blip>
              <a:srcRect/>
              <a:stretch>
                <a:fillRect/>
              </a:stretch>
            </p:blipFill>
            <p:spPr bwMode="auto">
              <a:xfrm>
                <a:off x="0" y="37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5" descr="Large confetti"/>
              <p:cNvPicPr>
                <a:picLocks noChangeAspect="1" noChangeArrowheads="1"/>
              </p:cNvPicPr>
              <p:nvPr userDrawn="1"/>
            </p:nvPicPr>
            <p:blipFill>
              <a:blip r:embed="rId115">
                <a:extLst>
                  <a:ext uri="{28A0092B-C50C-407E-A947-70E740481C1C}">
                    <a14:useLocalDpi xmlns:a14="http://schemas.microsoft.com/office/drawing/2010/main" val="0"/>
                  </a:ext>
                </a:extLst>
              </a:blip>
              <a:srcRect/>
              <a:stretch>
                <a:fillRect/>
              </a:stretch>
            </p:blipFill>
            <p:spPr bwMode="auto">
              <a:xfrm>
                <a:off x="80" y="368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6" descr="Large confetti"/>
              <p:cNvPicPr>
                <a:picLocks noChangeAspect="1" noChangeArrowheads="1"/>
              </p:cNvPicPr>
              <p:nvPr userDrawn="1"/>
            </p:nvPicPr>
            <p:blipFill>
              <a:blip r:embed="rId116">
                <a:extLst>
                  <a:ext uri="{28A0092B-C50C-407E-A947-70E740481C1C}">
                    <a14:useLocalDpi xmlns:a14="http://schemas.microsoft.com/office/drawing/2010/main" val="0"/>
                  </a:ext>
                </a:extLst>
              </a:blip>
              <a:srcRect/>
              <a:stretch>
                <a:fillRect/>
              </a:stretch>
            </p:blipFill>
            <p:spPr bwMode="auto">
              <a:xfrm>
                <a:off x="72" y="38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27" descr="Large confetti"/>
              <p:cNvPicPr>
                <a:picLocks noChangeAspect="1" noChangeArrowheads="1"/>
              </p:cNvPicPr>
              <p:nvPr userDrawn="1"/>
            </p:nvPicPr>
            <p:blipFill>
              <a:blip r:embed="rId117">
                <a:extLst>
                  <a:ext uri="{28A0092B-C50C-407E-A947-70E740481C1C}">
                    <a14:useLocalDpi xmlns:a14="http://schemas.microsoft.com/office/drawing/2010/main" val="0"/>
                  </a:ext>
                </a:extLst>
              </a:blip>
              <a:srcRect/>
              <a:stretch>
                <a:fillRect/>
              </a:stretch>
            </p:blipFill>
            <p:spPr bwMode="auto">
              <a:xfrm>
                <a:off x="144" y="384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28" descr="Large confetti"/>
              <p:cNvPicPr>
                <a:picLocks noChangeAspect="1" noChangeArrowheads="1"/>
              </p:cNvPicPr>
              <p:nvPr userDrawn="1"/>
            </p:nvPicPr>
            <p:blipFill>
              <a:blip r:embed="rId118">
                <a:extLst>
                  <a:ext uri="{28A0092B-C50C-407E-A947-70E740481C1C}">
                    <a14:useLocalDpi xmlns:a14="http://schemas.microsoft.com/office/drawing/2010/main" val="0"/>
                  </a:ext>
                </a:extLst>
              </a:blip>
              <a:srcRect/>
              <a:stretch>
                <a:fillRect/>
              </a:stretch>
            </p:blipFill>
            <p:spPr bwMode="auto">
              <a:xfrm>
                <a:off x="228" y="363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9" descr="Large confetti"/>
              <p:cNvPicPr>
                <a:picLocks noChangeAspect="1" noChangeArrowheads="1"/>
              </p:cNvPicPr>
              <p:nvPr userDrawn="1"/>
            </p:nvPicPr>
            <p:blipFill>
              <a:blip r:embed="rId119">
                <a:extLst>
                  <a:ext uri="{28A0092B-C50C-407E-A947-70E740481C1C}">
                    <a14:useLocalDpi xmlns:a14="http://schemas.microsoft.com/office/drawing/2010/main" val="0"/>
                  </a:ext>
                </a:extLst>
              </a:blip>
              <a:srcRect/>
              <a:stretch>
                <a:fillRect/>
              </a:stretch>
            </p:blipFill>
            <p:spPr bwMode="auto">
              <a:xfrm>
                <a:off x="348" y="353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30" descr="Large confetti"/>
              <p:cNvPicPr>
                <a:picLocks noChangeAspect="1" noChangeArrowheads="1"/>
              </p:cNvPicPr>
              <p:nvPr userDrawn="1"/>
            </p:nvPicPr>
            <p:blipFill>
              <a:blip r:embed="rId120">
                <a:extLst>
                  <a:ext uri="{28A0092B-C50C-407E-A947-70E740481C1C}">
                    <a14:useLocalDpi xmlns:a14="http://schemas.microsoft.com/office/drawing/2010/main" val="0"/>
                  </a:ext>
                </a:extLst>
              </a:blip>
              <a:srcRect/>
              <a:stretch>
                <a:fillRect/>
              </a:stretch>
            </p:blipFill>
            <p:spPr bwMode="auto">
              <a:xfrm>
                <a:off x="352" y="346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31" descr="Large confetti"/>
              <p:cNvPicPr>
                <a:picLocks noChangeAspect="1" noChangeArrowheads="1"/>
              </p:cNvPicPr>
              <p:nvPr userDrawn="1"/>
            </p:nvPicPr>
            <p:blipFill>
              <a:blip r:embed="rId121">
                <a:extLst>
                  <a:ext uri="{28A0092B-C50C-407E-A947-70E740481C1C}">
                    <a14:useLocalDpi xmlns:a14="http://schemas.microsoft.com/office/drawing/2010/main" val="0"/>
                  </a:ext>
                </a:extLst>
              </a:blip>
              <a:srcRect/>
              <a:stretch>
                <a:fillRect/>
              </a:stretch>
            </p:blipFill>
            <p:spPr bwMode="auto">
              <a:xfrm>
                <a:off x="224" y="346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32" descr="Large confetti"/>
              <p:cNvPicPr>
                <a:picLocks noChangeAspect="1" noChangeArrowheads="1"/>
              </p:cNvPicPr>
              <p:nvPr userDrawn="1"/>
            </p:nvPicPr>
            <p:blipFill>
              <a:blip r:embed="rId122">
                <a:extLst>
                  <a:ext uri="{28A0092B-C50C-407E-A947-70E740481C1C}">
                    <a14:useLocalDpi xmlns:a14="http://schemas.microsoft.com/office/drawing/2010/main" val="0"/>
                  </a:ext>
                </a:extLst>
              </a:blip>
              <a:srcRect/>
              <a:stretch>
                <a:fillRect/>
              </a:stretch>
            </p:blipFill>
            <p:spPr bwMode="auto">
              <a:xfrm>
                <a:off x="212" y="35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33" descr="Large confetti"/>
              <p:cNvPicPr>
                <a:picLocks noChangeAspect="1" noChangeArrowheads="1"/>
              </p:cNvPicPr>
              <p:nvPr userDrawn="1"/>
            </p:nvPicPr>
            <p:blipFill>
              <a:blip r:embed="rId123">
                <a:extLst>
                  <a:ext uri="{28A0092B-C50C-407E-A947-70E740481C1C}">
                    <a14:useLocalDpi xmlns:a14="http://schemas.microsoft.com/office/drawing/2010/main" val="0"/>
                  </a:ext>
                </a:extLst>
              </a:blip>
              <a:srcRect/>
              <a:stretch>
                <a:fillRect/>
              </a:stretch>
            </p:blipFill>
            <p:spPr bwMode="auto">
              <a:xfrm>
                <a:off x="112" y="352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34" descr="Large confetti"/>
              <p:cNvPicPr>
                <a:picLocks noChangeAspect="1" noChangeArrowheads="1"/>
              </p:cNvPicPr>
              <p:nvPr userDrawn="1"/>
            </p:nvPicPr>
            <p:blipFill>
              <a:blip r:embed="rId124">
                <a:extLst>
                  <a:ext uri="{28A0092B-C50C-407E-A947-70E740481C1C}">
                    <a14:useLocalDpi xmlns:a14="http://schemas.microsoft.com/office/drawing/2010/main" val="0"/>
                  </a:ext>
                </a:extLst>
              </a:blip>
              <a:srcRect/>
              <a:stretch>
                <a:fillRect/>
              </a:stretch>
            </p:blipFill>
            <p:spPr bwMode="auto">
              <a:xfrm>
                <a:off x="292" y="339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35" descr="Large confetti"/>
              <p:cNvPicPr>
                <a:picLocks noChangeAspect="1" noChangeArrowheads="1"/>
              </p:cNvPicPr>
              <p:nvPr userDrawn="1"/>
            </p:nvPicPr>
            <p:blipFill>
              <a:blip r:embed="rId125">
                <a:extLst>
                  <a:ext uri="{28A0092B-C50C-407E-A947-70E740481C1C}">
                    <a14:useLocalDpi xmlns:a14="http://schemas.microsoft.com/office/drawing/2010/main" val="0"/>
                  </a:ext>
                </a:extLst>
              </a:blip>
              <a:srcRect/>
              <a:stretch>
                <a:fillRect/>
              </a:stretch>
            </p:blipFill>
            <p:spPr bwMode="auto">
              <a:xfrm>
                <a:off x="360" y="377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36" descr="Large confetti"/>
              <p:cNvPicPr>
                <a:picLocks noChangeAspect="1" noChangeArrowheads="1"/>
              </p:cNvPicPr>
              <p:nvPr userDrawn="1"/>
            </p:nvPicPr>
            <p:blipFill>
              <a:blip r:embed="rId126">
                <a:extLst>
                  <a:ext uri="{28A0092B-C50C-407E-A947-70E740481C1C}">
                    <a14:useLocalDpi xmlns:a14="http://schemas.microsoft.com/office/drawing/2010/main" val="0"/>
                  </a:ext>
                </a:extLst>
              </a:blip>
              <a:srcRect/>
              <a:stretch>
                <a:fillRect/>
              </a:stretch>
            </p:blipFill>
            <p:spPr bwMode="auto">
              <a:xfrm>
                <a:off x="448" y="37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37" descr="Large confetti"/>
              <p:cNvPicPr>
                <a:picLocks noChangeAspect="1" noChangeArrowheads="1"/>
              </p:cNvPicPr>
              <p:nvPr userDrawn="1"/>
            </p:nvPicPr>
            <p:blipFill>
              <a:blip r:embed="rId127">
                <a:extLst>
                  <a:ext uri="{28A0092B-C50C-407E-A947-70E740481C1C}">
                    <a14:useLocalDpi xmlns:a14="http://schemas.microsoft.com/office/drawing/2010/main" val="0"/>
                  </a:ext>
                </a:extLst>
              </a:blip>
              <a:srcRect/>
              <a:stretch>
                <a:fillRect/>
              </a:stretch>
            </p:blipFill>
            <p:spPr bwMode="auto">
              <a:xfrm>
                <a:off x="384" y="38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38" descr="Large confetti"/>
              <p:cNvPicPr>
                <a:picLocks noChangeAspect="1" noChangeArrowheads="1"/>
              </p:cNvPicPr>
              <p:nvPr userDrawn="1"/>
            </p:nvPicPr>
            <p:blipFill>
              <a:blip r:embed="rId128">
                <a:extLst>
                  <a:ext uri="{28A0092B-C50C-407E-A947-70E740481C1C}">
                    <a14:useLocalDpi xmlns:a14="http://schemas.microsoft.com/office/drawing/2010/main" val="0"/>
                  </a:ext>
                </a:extLst>
              </a:blip>
              <a:srcRect/>
              <a:stretch>
                <a:fillRect/>
              </a:stretch>
            </p:blipFill>
            <p:spPr bwMode="auto">
              <a:xfrm>
                <a:off x="224" y="395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39" descr="Large confetti"/>
              <p:cNvPicPr>
                <a:picLocks noChangeAspect="1" noChangeArrowheads="1"/>
              </p:cNvPicPr>
              <p:nvPr userDrawn="1"/>
            </p:nvPicPr>
            <p:blipFill>
              <a:blip r:embed="rId129">
                <a:extLst>
                  <a:ext uri="{28A0092B-C50C-407E-A947-70E740481C1C}">
                    <a14:useLocalDpi xmlns:a14="http://schemas.microsoft.com/office/drawing/2010/main" val="0"/>
                  </a:ext>
                </a:extLst>
              </a:blip>
              <a:srcRect/>
              <a:stretch>
                <a:fillRect/>
              </a:stretch>
            </p:blipFill>
            <p:spPr bwMode="auto">
              <a:xfrm>
                <a:off x="0" y="397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40" descr="Large confetti"/>
              <p:cNvPicPr>
                <a:picLocks noChangeAspect="1" noChangeArrowheads="1"/>
              </p:cNvPicPr>
              <p:nvPr userDrawn="1"/>
            </p:nvPicPr>
            <p:blipFill>
              <a:blip r:embed="rId130">
                <a:extLst>
                  <a:ext uri="{28A0092B-C50C-407E-A947-70E740481C1C}">
                    <a14:useLocalDpi xmlns:a14="http://schemas.microsoft.com/office/drawing/2010/main" val="0"/>
                  </a:ext>
                </a:extLst>
              </a:blip>
              <a:srcRect/>
              <a:stretch>
                <a:fillRect/>
              </a:stretch>
            </p:blipFill>
            <p:spPr bwMode="auto">
              <a:xfrm>
                <a:off x="64" y="411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41" descr="Large confetti"/>
              <p:cNvPicPr>
                <a:picLocks noChangeAspect="1" noChangeArrowheads="1"/>
              </p:cNvPicPr>
              <p:nvPr userDrawn="1"/>
            </p:nvPicPr>
            <p:blipFill>
              <a:blip r:embed="rId131">
                <a:extLst>
                  <a:ext uri="{28A0092B-C50C-407E-A947-70E740481C1C}">
                    <a14:useLocalDpi xmlns:a14="http://schemas.microsoft.com/office/drawing/2010/main" val="0"/>
                  </a:ext>
                </a:extLst>
              </a:blip>
              <a:srcRect/>
              <a:stretch>
                <a:fillRect/>
              </a:stretch>
            </p:blipFill>
            <p:spPr bwMode="auto">
              <a:xfrm>
                <a:off x="332" y="41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2" descr="Large confetti"/>
              <p:cNvPicPr>
                <a:picLocks noChangeAspect="1" noChangeArrowheads="1"/>
              </p:cNvPicPr>
              <p:nvPr userDrawn="1"/>
            </p:nvPicPr>
            <p:blipFill>
              <a:blip r:embed="rId132">
                <a:extLst>
                  <a:ext uri="{28A0092B-C50C-407E-A947-70E740481C1C}">
                    <a14:useLocalDpi xmlns:a14="http://schemas.microsoft.com/office/drawing/2010/main" val="0"/>
                  </a:ext>
                </a:extLst>
              </a:blip>
              <a:srcRect/>
              <a:stretch>
                <a:fillRect/>
              </a:stretch>
            </p:blipFill>
            <p:spPr bwMode="auto">
              <a:xfrm>
                <a:off x="388" y="39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43" descr="Large confetti"/>
              <p:cNvPicPr>
                <a:picLocks noChangeAspect="1" noChangeArrowheads="1"/>
              </p:cNvPicPr>
              <p:nvPr userDrawn="1"/>
            </p:nvPicPr>
            <p:blipFill>
              <a:blip r:embed="rId133">
                <a:extLst>
                  <a:ext uri="{28A0092B-C50C-407E-A947-70E740481C1C}">
                    <a14:useLocalDpi xmlns:a14="http://schemas.microsoft.com/office/drawing/2010/main" val="0"/>
                  </a:ext>
                </a:extLst>
              </a:blip>
              <a:srcRect/>
              <a:stretch>
                <a:fillRect/>
              </a:stretch>
            </p:blipFill>
            <p:spPr bwMode="auto">
              <a:xfrm>
                <a:off x="504" y="39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44" descr="Large confetti"/>
              <p:cNvPicPr>
                <a:picLocks noChangeAspect="1" noChangeArrowheads="1"/>
              </p:cNvPicPr>
              <p:nvPr userDrawn="1"/>
            </p:nvPicPr>
            <p:blipFill>
              <a:blip r:embed="rId134">
                <a:extLst>
                  <a:ext uri="{28A0092B-C50C-407E-A947-70E740481C1C}">
                    <a14:useLocalDpi xmlns:a14="http://schemas.microsoft.com/office/drawing/2010/main" val="0"/>
                  </a:ext>
                </a:extLst>
              </a:blip>
              <a:srcRect/>
              <a:stretch>
                <a:fillRect/>
              </a:stretch>
            </p:blipFill>
            <p:spPr bwMode="auto">
              <a:xfrm>
                <a:off x="516" y="38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45" descr="Large confetti"/>
              <p:cNvPicPr>
                <a:picLocks noChangeAspect="1" noChangeArrowheads="1"/>
              </p:cNvPicPr>
              <p:nvPr userDrawn="1"/>
            </p:nvPicPr>
            <p:blipFill>
              <a:blip r:embed="rId135">
                <a:extLst>
                  <a:ext uri="{28A0092B-C50C-407E-A947-70E740481C1C}">
                    <a14:useLocalDpi xmlns:a14="http://schemas.microsoft.com/office/drawing/2010/main" val="0"/>
                  </a:ext>
                </a:extLst>
              </a:blip>
              <a:srcRect/>
              <a:stretch>
                <a:fillRect/>
              </a:stretch>
            </p:blipFill>
            <p:spPr bwMode="auto">
              <a:xfrm>
                <a:off x="420" y="391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46" descr="Large confetti"/>
              <p:cNvPicPr>
                <a:picLocks noChangeAspect="1" noChangeArrowheads="1"/>
              </p:cNvPicPr>
              <p:nvPr userDrawn="1"/>
            </p:nvPicPr>
            <p:blipFill>
              <a:blip r:embed="rId136">
                <a:extLst>
                  <a:ext uri="{28A0092B-C50C-407E-A947-70E740481C1C}">
                    <a14:useLocalDpi xmlns:a14="http://schemas.microsoft.com/office/drawing/2010/main" val="0"/>
                  </a:ext>
                </a:extLst>
              </a:blip>
              <a:srcRect/>
              <a:stretch>
                <a:fillRect/>
              </a:stretch>
            </p:blipFill>
            <p:spPr bwMode="auto">
              <a:xfrm>
                <a:off x="508" y="40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147" descr="Large confetti"/>
              <p:cNvPicPr>
                <a:picLocks noChangeAspect="1" noChangeArrowheads="1"/>
              </p:cNvPicPr>
              <p:nvPr userDrawn="1"/>
            </p:nvPicPr>
            <p:blipFill>
              <a:blip r:embed="rId137">
                <a:extLst>
                  <a:ext uri="{28A0092B-C50C-407E-A947-70E740481C1C}">
                    <a14:useLocalDpi xmlns:a14="http://schemas.microsoft.com/office/drawing/2010/main" val="0"/>
                  </a:ext>
                </a:extLst>
              </a:blip>
              <a:srcRect/>
              <a:stretch>
                <a:fillRect/>
              </a:stretch>
            </p:blipFill>
            <p:spPr bwMode="auto">
              <a:xfrm>
                <a:off x="452" y="4179"/>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48" descr="Large confetti"/>
              <p:cNvPicPr>
                <a:picLocks noChangeAspect="1" noChangeArrowheads="1"/>
              </p:cNvPicPr>
              <p:nvPr userDrawn="1"/>
            </p:nvPicPr>
            <p:blipFill>
              <a:blip r:embed="rId138">
                <a:extLst>
                  <a:ext uri="{28A0092B-C50C-407E-A947-70E740481C1C}">
                    <a14:useLocalDpi xmlns:a14="http://schemas.microsoft.com/office/drawing/2010/main" val="0"/>
                  </a:ext>
                </a:extLst>
              </a:blip>
              <a:srcRect/>
              <a:stretch>
                <a:fillRect/>
              </a:stretch>
            </p:blipFill>
            <p:spPr bwMode="auto">
              <a:xfrm>
                <a:off x="448" y="4031"/>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9" descr="Large confetti"/>
              <p:cNvPicPr>
                <a:picLocks noChangeAspect="1" noChangeArrowheads="1"/>
              </p:cNvPicPr>
              <p:nvPr userDrawn="1"/>
            </p:nvPicPr>
            <p:blipFill>
              <a:blip r:embed="rId139">
                <a:extLst>
                  <a:ext uri="{28A0092B-C50C-407E-A947-70E740481C1C}">
                    <a14:useLocalDpi xmlns:a14="http://schemas.microsoft.com/office/drawing/2010/main" val="0"/>
                  </a:ext>
                </a:extLst>
              </a:blip>
              <a:srcRect/>
              <a:stretch>
                <a:fillRect/>
              </a:stretch>
            </p:blipFill>
            <p:spPr bwMode="auto">
              <a:xfrm>
                <a:off x="376" y="4131"/>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50" descr="Large confetti"/>
              <p:cNvPicPr>
                <a:picLocks noChangeAspect="1" noChangeArrowheads="1"/>
              </p:cNvPicPr>
              <p:nvPr userDrawn="1"/>
            </p:nvPicPr>
            <p:blipFill>
              <a:blip r:embed="rId140">
                <a:extLst>
                  <a:ext uri="{28A0092B-C50C-407E-A947-70E740481C1C}">
                    <a14:useLocalDpi xmlns:a14="http://schemas.microsoft.com/office/drawing/2010/main" val="0"/>
                  </a:ext>
                </a:extLst>
              </a:blip>
              <a:srcRect/>
              <a:stretch>
                <a:fillRect/>
              </a:stretch>
            </p:blipFill>
            <p:spPr bwMode="auto">
              <a:xfrm>
                <a:off x="240" y="4179"/>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51" descr="Large confetti"/>
              <p:cNvPicPr>
                <a:picLocks noChangeAspect="1" noChangeArrowheads="1"/>
              </p:cNvPicPr>
              <p:nvPr userDrawn="1"/>
            </p:nvPicPr>
            <p:blipFill>
              <a:blip r:embed="rId141">
                <a:extLst>
                  <a:ext uri="{28A0092B-C50C-407E-A947-70E740481C1C}">
                    <a14:useLocalDpi xmlns:a14="http://schemas.microsoft.com/office/drawing/2010/main" val="0"/>
                  </a:ext>
                </a:extLst>
              </a:blip>
              <a:srcRect/>
              <a:stretch>
                <a:fillRect/>
              </a:stretch>
            </p:blipFill>
            <p:spPr bwMode="auto">
              <a:xfrm>
                <a:off x="210" y="378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52" descr="Large confetti"/>
              <p:cNvPicPr>
                <a:picLocks noChangeAspect="1" noChangeArrowheads="1"/>
              </p:cNvPicPr>
              <p:nvPr userDrawn="1"/>
            </p:nvPicPr>
            <p:blipFill>
              <a:blip r:embed="rId142">
                <a:extLst>
                  <a:ext uri="{28A0092B-C50C-407E-A947-70E740481C1C}">
                    <a14:useLocalDpi xmlns:a14="http://schemas.microsoft.com/office/drawing/2010/main" val="0"/>
                  </a:ext>
                </a:extLst>
              </a:blip>
              <a:srcRect/>
              <a:stretch>
                <a:fillRect/>
              </a:stretch>
            </p:blipFill>
            <p:spPr bwMode="auto">
              <a:xfrm>
                <a:off x="78" y="391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53" descr="Large confetti"/>
              <p:cNvPicPr>
                <a:picLocks noChangeAspect="1" noChangeArrowheads="1"/>
              </p:cNvPicPr>
              <p:nvPr userDrawn="1"/>
            </p:nvPicPr>
            <p:blipFill>
              <a:blip r:embed="rId143">
                <a:extLst>
                  <a:ext uri="{28A0092B-C50C-407E-A947-70E740481C1C}">
                    <a14:useLocalDpi xmlns:a14="http://schemas.microsoft.com/office/drawing/2010/main" val="0"/>
                  </a:ext>
                </a:extLst>
              </a:blip>
              <a:srcRect/>
              <a:stretch>
                <a:fillRect/>
              </a:stretch>
            </p:blipFill>
            <p:spPr bwMode="auto">
              <a:xfrm>
                <a:off x="158" y="405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54" descr="Large confetti"/>
              <p:cNvPicPr>
                <a:picLocks noChangeAspect="1" noChangeArrowheads="1"/>
              </p:cNvPicPr>
              <p:nvPr userDrawn="1"/>
            </p:nvPicPr>
            <p:blipFill>
              <a:blip r:embed="rId144">
                <a:extLst>
                  <a:ext uri="{28A0092B-C50C-407E-A947-70E740481C1C}">
                    <a14:useLocalDpi xmlns:a14="http://schemas.microsoft.com/office/drawing/2010/main" val="0"/>
                  </a:ext>
                </a:extLst>
              </a:blip>
              <a:srcRect/>
              <a:stretch>
                <a:fillRect/>
              </a:stretch>
            </p:blipFill>
            <p:spPr bwMode="auto">
              <a:xfrm>
                <a:off x="82" y="41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55" descr="Large confetti"/>
              <p:cNvPicPr>
                <a:picLocks noChangeAspect="1" noChangeArrowheads="1"/>
              </p:cNvPicPr>
              <p:nvPr userDrawn="1"/>
            </p:nvPicPr>
            <p:blipFill>
              <a:blip r:embed="rId145">
                <a:extLst>
                  <a:ext uri="{28A0092B-C50C-407E-A947-70E740481C1C}">
                    <a14:useLocalDpi xmlns:a14="http://schemas.microsoft.com/office/drawing/2010/main" val="0"/>
                  </a:ext>
                </a:extLst>
              </a:blip>
              <a:srcRect/>
              <a:stretch>
                <a:fillRect/>
              </a:stretch>
            </p:blipFill>
            <p:spPr bwMode="auto">
              <a:xfrm>
                <a:off x="0" y="413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56" descr="Large confetti"/>
              <p:cNvPicPr>
                <a:picLocks noChangeAspect="1" noChangeArrowheads="1"/>
              </p:cNvPicPr>
              <p:nvPr userDrawn="1"/>
            </p:nvPicPr>
            <p:blipFill>
              <a:blip r:embed="rId146">
                <a:extLst>
                  <a:ext uri="{28A0092B-C50C-407E-A947-70E740481C1C}">
                    <a14:useLocalDpi xmlns:a14="http://schemas.microsoft.com/office/drawing/2010/main" val="0"/>
                  </a:ext>
                </a:extLst>
              </a:blip>
              <a:srcRect/>
              <a:stretch>
                <a:fillRect/>
              </a:stretch>
            </p:blipFill>
            <p:spPr bwMode="auto">
              <a:xfrm>
                <a:off x="0" y="38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57" descr="Large confetti"/>
              <p:cNvPicPr>
                <a:picLocks noChangeAspect="1" noChangeArrowheads="1"/>
              </p:cNvPicPr>
              <p:nvPr userDrawn="1"/>
            </p:nvPicPr>
            <p:blipFill>
              <a:blip r:embed="rId147">
                <a:extLst>
                  <a:ext uri="{28A0092B-C50C-407E-A947-70E740481C1C}">
                    <a14:useLocalDpi xmlns:a14="http://schemas.microsoft.com/office/drawing/2010/main" val="0"/>
                  </a:ext>
                </a:extLst>
              </a:blip>
              <a:srcRect/>
              <a:stretch>
                <a:fillRect/>
              </a:stretch>
            </p:blipFill>
            <p:spPr bwMode="auto">
              <a:xfrm>
                <a:off x="0" y="34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58" descr="Large confetti"/>
              <p:cNvPicPr>
                <a:picLocks noChangeAspect="1" noChangeArrowheads="1"/>
              </p:cNvPicPr>
              <p:nvPr userDrawn="1"/>
            </p:nvPicPr>
            <p:blipFill>
              <a:blip r:embed="rId148">
                <a:extLst>
                  <a:ext uri="{28A0092B-C50C-407E-A947-70E740481C1C}">
                    <a14:useLocalDpi xmlns:a14="http://schemas.microsoft.com/office/drawing/2010/main" val="0"/>
                  </a:ext>
                </a:extLst>
              </a:blip>
              <a:srcRect/>
              <a:stretch>
                <a:fillRect/>
              </a:stretch>
            </p:blipFill>
            <p:spPr bwMode="auto">
              <a:xfrm>
                <a:off x="240" y="32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59" descr="Large confetti"/>
              <p:cNvPicPr>
                <a:picLocks noChangeAspect="1" noChangeArrowheads="1"/>
              </p:cNvPicPr>
              <p:nvPr userDrawn="1"/>
            </p:nvPicPr>
            <p:blipFill>
              <a:blip r:embed="rId149">
                <a:extLst>
                  <a:ext uri="{28A0092B-C50C-407E-A947-70E740481C1C}">
                    <a14:useLocalDpi xmlns:a14="http://schemas.microsoft.com/office/drawing/2010/main" val="0"/>
                  </a:ext>
                </a:extLst>
              </a:blip>
              <a:srcRect/>
              <a:stretch>
                <a:fillRect/>
              </a:stretch>
            </p:blipFill>
            <p:spPr bwMode="auto">
              <a:xfrm>
                <a:off x="406" y="379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60" descr="Large confetti"/>
              <p:cNvPicPr>
                <a:picLocks noChangeAspect="1" noChangeArrowheads="1"/>
              </p:cNvPicPr>
              <p:nvPr userDrawn="1"/>
            </p:nvPicPr>
            <p:blipFill>
              <a:blip r:embed="rId150">
                <a:extLst>
                  <a:ext uri="{28A0092B-C50C-407E-A947-70E740481C1C}">
                    <a14:useLocalDpi xmlns:a14="http://schemas.microsoft.com/office/drawing/2010/main" val="0"/>
                  </a:ext>
                </a:extLst>
              </a:blip>
              <a:srcRect/>
              <a:stretch>
                <a:fillRect/>
              </a:stretch>
            </p:blipFill>
            <p:spPr bwMode="auto">
              <a:xfrm>
                <a:off x="374" y="407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61" descr="Large confetti"/>
              <p:cNvPicPr>
                <a:picLocks noChangeAspect="1" noChangeArrowheads="1"/>
              </p:cNvPicPr>
              <p:nvPr userDrawn="1"/>
            </p:nvPicPr>
            <p:blipFill>
              <a:blip r:embed="rId151">
                <a:extLst>
                  <a:ext uri="{28A0092B-C50C-407E-A947-70E740481C1C}">
                    <a14:useLocalDpi xmlns:a14="http://schemas.microsoft.com/office/drawing/2010/main" val="0"/>
                  </a:ext>
                </a:extLst>
              </a:blip>
              <a:srcRect/>
              <a:stretch>
                <a:fillRect/>
              </a:stretch>
            </p:blipFill>
            <p:spPr bwMode="auto">
              <a:xfrm>
                <a:off x="66" y="41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62" descr="Large confetti"/>
              <p:cNvPicPr>
                <a:picLocks noChangeAspect="1" noChangeArrowheads="1"/>
              </p:cNvPicPr>
              <p:nvPr userDrawn="1"/>
            </p:nvPicPr>
            <p:blipFill>
              <a:blip r:embed="rId152">
                <a:extLst>
                  <a:ext uri="{28A0092B-C50C-407E-A947-70E740481C1C}">
                    <a14:useLocalDpi xmlns:a14="http://schemas.microsoft.com/office/drawing/2010/main" val="0"/>
                  </a:ext>
                </a:extLst>
              </a:blip>
              <a:srcRect/>
              <a:stretch>
                <a:fillRect/>
              </a:stretch>
            </p:blipFill>
            <p:spPr bwMode="auto">
              <a:xfrm>
                <a:off x="66" y="384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63" descr="Large confetti"/>
              <p:cNvPicPr>
                <a:picLocks noChangeAspect="1" noChangeArrowheads="1"/>
              </p:cNvPicPr>
              <p:nvPr userDrawn="1"/>
            </p:nvPicPr>
            <p:blipFill>
              <a:blip r:embed="rId153">
                <a:extLst>
                  <a:ext uri="{28A0092B-C50C-407E-A947-70E740481C1C}">
                    <a14:useLocalDpi xmlns:a14="http://schemas.microsoft.com/office/drawing/2010/main" val="0"/>
                  </a:ext>
                </a:extLst>
              </a:blip>
              <a:srcRect/>
              <a:stretch>
                <a:fillRect/>
              </a:stretch>
            </p:blipFill>
            <p:spPr bwMode="auto">
              <a:xfrm>
                <a:off x="0" y="364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64" descr="Large confetti"/>
              <p:cNvPicPr>
                <a:picLocks noChangeAspect="1" noChangeArrowheads="1"/>
              </p:cNvPicPr>
              <p:nvPr userDrawn="1"/>
            </p:nvPicPr>
            <p:blipFill>
              <a:blip r:embed="rId154">
                <a:extLst>
                  <a:ext uri="{28A0092B-C50C-407E-A947-70E740481C1C}">
                    <a14:useLocalDpi xmlns:a14="http://schemas.microsoft.com/office/drawing/2010/main" val="0"/>
                  </a:ext>
                </a:extLst>
              </a:blip>
              <a:srcRect/>
              <a:stretch>
                <a:fillRect/>
              </a:stretch>
            </p:blipFill>
            <p:spPr bwMode="auto">
              <a:xfrm>
                <a:off x="0" y="326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65" descr="Large confetti"/>
              <p:cNvPicPr>
                <a:picLocks noChangeAspect="1" noChangeArrowheads="1"/>
              </p:cNvPicPr>
              <p:nvPr userDrawn="1"/>
            </p:nvPicPr>
            <p:blipFill>
              <a:blip r:embed="rId155">
                <a:extLst>
                  <a:ext uri="{28A0092B-C50C-407E-A947-70E740481C1C}">
                    <a14:useLocalDpi xmlns:a14="http://schemas.microsoft.com/office/drawing/2010/main" val="0"/>
                  </a:ext>
                </a:extLst>
              </a:blip>
              <a:srcRect/>
              <a:stretch>
                <a:fillRect/>
              </a:stretch>
            </p:blipFill>
            <p:spPr bwMode="auto">
              <a:xfrm>
                <a:off x="0" y="356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66" descr="Large confetti"/>
              <p:cNvPicPr>
                <a:picLocks noChangeAspect="1" noChangeArrowheads="1"/>
              </p:cNvPicPr>
              <p:nvPr userDrawn="1"/>
            </p:nvPicPr>
            <p:blipFill>
              <a:blip r:embed="rId156">
                <a:extLst>
                  <a:ext uri="{28A0092B-C50C-407E-A947-70E740481C1C}">
                    <a14:useLocalDpi xmlns:a14="http://schemas.microsoft.com/office/drawing/2010/main" val="0"/>
                  </a:ext>
                </a:extLst>
              </a:blip>
              <a:srcRect/>
              <a:stretch>
                <a:fillRect/>
              </a:stretch>
            </p:blipFill>
            <p:spPr bwMode="auto">
              <a:xfrm>
                <a:off x="0" y="373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67" descr="Large confetti"/>
              <p:cNvPicPr>
                <a:picLocks noChangeAspect="1" noChangeArrowheads="1"/>
              </p:cNvPicPr>
              <p:nvPr userDrawn="1"/>
            </p:nvPicPr>
            <p:blipFill>
              <a:blip r:embed="rId157">
                <a:extLst>
                  <a:ext uri="{28A0092B-C50C-407E-A947-70E740481C1C}">
                    <a14:useLocalDpi xmlns:a14="http://schemas.microsoft.com/office/drawing/2010/main" val="0"/>
                  </a:ext>
                </a:extLst>
              </a:blip>
              <a:srcRect/>
              <a:stretch>
                <a:fillRect/>
              </a:stretch>
            </p:blipFill>
            <p:spPr bwMode="auto">
              <a:xfrm>
                <a:off x="380" y="333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68" descr="Large confetti"/>
              <p:cNvPicPr>
                <a:picLocks noChangeAspect="1" noChangeArrowheads="1"/>
              </p:cNvPicPr>
              <p:nvPr userDrawn="1"/>
            </p:nvPicPr>
            <p:blipFill>
              <a:blip r:embed="rId158">
                <a:extLst>
                  <a:ext uri="{28A0092B-C50C-407E-A947-70E740481C1C}">
                    <a14:useLocalDpi xmlns:a14="http://schemas.microsoft.com/office/drawing/2010/main" val="0"/>
                  </a:ext>
                </a:extLst>
              </a:blip>
              <a:srcRect/>
              <a:stretch>
                <a:fillRect/>
              </a:stretch>
            </p:blipFill>
            <p:spPr bwMode="auto">
              <a:xfrm>
                <a:off x="0" y="307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69" descr="Large confetti"/>
              <p:cNvPicPr>
                <a:picLocks noChangeAspect="1" noChangeArrowheads="1"/>
              </p:cNvPicPr>
              <p:nvPr userDrawn="1"/>
            </p:nvPicPr>
            <p:blipFill>
              <a:blip r:embed="rId159">
                <a:extLst>
                  <a:ext uri="{28A0092B-C50C-407E-A947-70E740481C1C}">
                    <a14:useLocalDpi xmlns:a14="http://schemas.microsoft.com/office/drawing/2010/main" val="0"/>
                  </a:ext>
                </a:extLst>
              </a:blip>
              <a:srcRect/>
              <a:stretch>
                <a:fillRect/>
              </a:stretch>
            </p:blipFill>
            <p:spPr bwMode="auto">
              <a:xfrm>
                <a:off x="0" y="316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70" descr="Large confetti"/>
              <p:cNvPicPr>
                <a:picLocks noChangeAspect="1" noChangeArrowheads="1"/>
              </p:cNvPicPr>
              <p:nvPr userDrawn="1"/>
            </p:nvPicPr>
            <p:blipFill>
              <a:blip r:embed="rId160">
                <a:extLst>
                  <a:ext uri="{28A0092B-C50C-407E-A947-70E740481C1C}">
                    <a14:useLocalDpi xmlns:a14="http://schemas.microsoft.com/office/drawing/2010/main" val="0"/>
                  </a:ext>
                </a:extLst>
              </a:blip>
              <a:srcRect/>
              <a:stretch>
                <a:fillRect/>
              </a:stretch>
            </p:blipFill>
            <p:spPr bwMode="auto">
              <a:xfrm>
                <a:off x="48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71" descr="Large confetti"/>
              <p:cNvPicPr>
                <a:picLocks noChangeAspect="1" noChangeArrowheads="1"/>
              </p:cNvPicPr>
              <p:nvPr userDrawn="1"/>
            </p:nvPicPr>
            <p:blipFill>
              <a:blip r:embed="rId161">
                <a:extLst>
                  <a:ext uri="{28A0092B-C50C-407E-A947-70E740481C1C}">
                    <a14:useLocalDpi xmlns:a14="http://schemas.microsoft.com/office/drawing/2010/main" val="0"/>
                  </a:ext>
                </a:extLst>
              </a:blip>
              <a:srcRect/>
              <a:stretch>
                <a:fillRect/>
              </a:stretch>
            </p:blipFill>
            <p:spPr bwMode="auto">
              <a:xfrm>
                <a:off x="377"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72" descr="Large confetti"/>
              <p:cNvPicPr>
                <a:picLocks noChangeAspect="1" noChangeArrowheads="1"/>
              </p:cNvPicPr>
              <p:nvPr userDrawn="1"/>
            </p:nvPicPr>
            <p:blipFill>
              <a:blip r:embed="rId162">
                <a:extLst>
                  <a:ext uri="{28A0092B-C50C-407E-A947-70E740481C1C}">
                    <a14:useLocalDpi xmlns:a14="http://schemas.microsoft.com/office/drawing/2010/main" val="0"/>
                  </a:ext>
                </a:extLst>
              </a:blip>
              <a:srcRect/>
              <a:stretch>
                <a:fillRect/>
              </a:stretch>
            </p:blipFill>
            <p:spPr bwMode="auto">
              <a:xfrm>
                <a:off x="30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73" descr="Large confetti"/>
              <p:cNvPicPr>
                <a:picLocks noChangeAspect="1" noChangeArrowheads="1"/>
              </p:cNvPicPr>
              <p:nvPr userDrawn="1"/>
            </p:nvPicPr>
            <p:blipFill>
              <a:blip r:embed="rId163">
                <a:extLst>
                  <a:ext uri="{28A0092B-C50C-407E-A947-70E740481C1C}">
                    <a14:useLocalDpi xmlns:a14="http://schemas.microsoft.com/office/drawing/2010/main" val="0"/>
                  </a:ext>
                </a:extLst>
              </a:blip>
              <a:srcRect/>
              <a:stretch>
                <a:fillRect/>
              </a:stretch>
            </p:blipFill>
            <p:spPr bwMode="auto">
              <a:xfrm>
                <a:off x="153"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74" descr="Large confetti"/>
              <p:cNvPicPr>
                <a:picLocks noChangeAspect="1" noChangeArrowheads="1"/>
              </p:cNvPicPr>
              <p:nvPr userDrawn="1"/>
            </p:nvPicPr>
            <p:blipFill>
              <a:blip r:embed="rId164">
                <a:extLst>
                  <a:ext uri="{28A0092B-C50C-407E-A947-70E740481C1C}">
                    <a14:useLocalDpi xmlns:a14="http://schemas.microsoft.com/office/drawing/2010/main" val="0"/>
                  </a:ext>
                </a:extLst>
              </a:blip>
              <a:srcRect/>
              <a:stretch>
                <a:fillRect/>
              </a:stretch>
            </p:blipFill>
            <p:spPr bwMode="auto">
              <a:xfrm>
                <a:off x="0"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75" descr="Large confetti"/>
              <p:cNvPicPr>
                <a:picLocks noChangeAspect="1" noChangeArrowheads="1"/>
              </p:cNvPicPr>
              <p:nvPr userDrawn="1"/>
            </p:nvPicPr>
            <p:blipFill>
              <a:blip r:embed="rId165">
                <a:extLst>
                  <a:ext uri="{28A0092B-C50C-407E-A947-70E740481C1C}">
                    <a14:useLocalDpi xmlns:a14="http://schemas.microsoft.com/office/drawing/2010/main" val="0"/>
                  </a:ext>
                </a:extLst>
              </a:blip>
              <a:srcRect/>
              <a:stretch>
                <a:fillRect/>
              </a:stretch>
            </p:blipFill>
            <p:spPr bwMode="auto">
              <a:xfrm>
                <a:off x="535" y="371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76" descr="Large confetti"/>
              <p:cNvPicPr>
                <a:picLocks noChangeAspect="1" noChangeArrowheads="1"/>
              </p:cNvPicPr>
              <p:nvPr userDrawn="1"/>
            </p:nvPicPr>
            <p:blipFill>
              <a:blip r:embed="rId166">
                <a:extLst>
                  <a:ext uri="{28A0092B-C50C-407E-A947-70E740481C1C}">
                    <a14:useLocalDpi xmlns:a14="http://schemas.microsoft.com/office/drawing/2010/main" val="0"/>
                  </a:ext>
                </a:extLst>
              </a:blip>
              <a:srcRect/>
              <a:stretch>
                <a:fillRect/>
              </a:stretch>
            </p:blipFill>
            <p:spPr bwMode="auto">
              <a:xfrm>
                <a:off x="403" y="367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77" descr="Large confetti"/>
              <p:cNvPicPr>
                <a:picLocks noChangeAspect="1" noChangeArrowheads="1"/>
              </p:cNvPicPr>
              <p:nvPr userDrawn="1"/>
            </p:nvPicPr>
            <p:blipFill>
              <a:blip r:embed="rId167">
                <a:extLst>
                  <a:ext uri="{28A0092B-C50C-407E-A947-70E740481C1C}">
                    <a14:useLocalDpi xmlns:a14="http://schemas.microsoft.com/office/drawing/2010/main" val="0"/>
                  </a:ext>
                </a:extLst>
              </a:blip>
              <a:srcRect/>
              <a:stretch>
                <a:fillRect/>
              </a:stretch>
            </p:blipFill>
            <p:spPr bwMode="auto">
              <a:xfrm>
                <a:off x="515" y="36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78" descr="Large confetti"/>
              <p:cNvPicPr>
                <a:picLocks noChangeAspect="1" noChangeArrowheads="1"/>
              </p:cNvPicPr>
              <p:nvPr userDrawn="1"/>
            </p:nvPicPr>
            <p:blipFill>
              <a:blip r:embed="rId168">
                <a:extLst>
                  <a:ext uri="{28A0092B-C50C-407E-A947-70E740481C1C}">
                    <a14:useLocalDpi xmlns:a14="http://schemas.microsoft.com/office/drawing/2010/main" val="0"/>
                  </a:ext>
                </a:extLst>
              </a:blip>
              <a:srcRect/>
              <a:stretch>
                <a:fillRect/>
              </a:stretch>
            </p:blipFill>
            <p:spPr bwMode="auto">
              <a:xfrm>
                <a:off x="303" y="369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179" descr="Large confetti"/>
              <p:cNvPicPr>
                <a:picLocks noChangeAspect="1" noChangeArrowheads="1"/>
              </p:cNvPicPr>
              <p:nvPr userDrawn="1"/>
            </p:nvPicPr>
            <p:blipFill>
              <a:blip r:embed="rId169">
                <a:extLst>
                  <a:ext uri="{28A0092B-C50C-407E-A947-70E740481C1C}">
                    <a14:useLocalDpi xmlns:a14="http://schemas.microsoft.com/office/drawing/2010/main" val="0"/>
                  </a:ext>
                </a:extLst>
              </a:blip>
              <a:srcRect/>
              <a:stretch>
                <a:fillRect/>
              </a:stretch>
            </p:blipFill>
            <p:spPr bwMode="auto">
              <a:xfrm>
                <a:off x="0" y="407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80" descr="Large confetti"/>
              <p:cNvPicPr>
                <a:picLocks noChangeAspect="1" noChangeArrowheads="1"/>
              </p:cNvPicPr>
              <p:nvPr userDrawn="1"/>
            </p:nvPicPr>
            <p:blipFill>
              <a:blip r:embed="rId170">
                <a:extLst>
                  <a:ext uri="{28A0092B-C50C-407E-A947-70E740481C1C}">
                    <a14:useLocalDpi xmlns:a14="http://schemas.microsoft.com/office/drawing/2010/main" val="0"/>
                  </a:ext>
                </a:extLst>
              </a:blip>
              <a:srcRect/>
              <a:stretch>
                <a:fillRect/>
              </a:stretch>
            </p:blipFill>
            <p:spPr bwMode="auto">
              <a:xfrm>
                <a:off x="156" y="33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181"/>
              <p:cNvPicPr>
                <a:picLocks noChangeAspect="1" noChangeArrowheads="1"/>
              </p:cNvPicPr>
              <p:nvPr userDrawn="1"/>
            </p:nvPicPr>
            <p:blipFill>
              <a:blip r:embed="rId171">
                <a:extLst>
                  <a:ext uri="{28A0092B-C50C-407E-A947-70E740481C1C}">
                    <a14:useLocalDpi xmlns:a14="http://schemas.microsoft.com/office/drawing/2010/main" val="0"/>
                  </a:ext>
                </a:extLst>
              </a:blip>
              <a:srcRect/>
              <a:stretch>
                <a:fillRect/>
              </a:stretch>
            </p:blipFill>
            <p:spPr bwMode="auto">
              <a:xfrm>
                <a:off x="933" y="4158"/>
                <a:ext cx="21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182" descr="Large confetti"/>
              <p:cNvPicPr>
                <a:picLocks noChangeAspect="1" noChangeArrowheads="1"/>
              </p:cNvPicPr>
              <p:nvPr userDrawn="1"/>
            </p:nvPicPr>
            <p:blipFill>
              <a:blip r:embed="rId172">
                <a:extLst>
                  <a:ext uri="{28A0092B-C50C-407E-A947-70E740481C1C}">
                    <a14:useLocalDpi xmlns:a14="http://schemas.microsoft.com/office/drawing/2010/main" val="0"/>
                  </a:ext>
                </a:extLst>
              </a:blip>
              <a:srcRect/>
              <a:stretch>
                <a:fillRect/>
              </a:stretch>
            </p:blipFill>
            <p:spPr bwMode="auto">
              <a:xfrm>
                <a:off x="90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183"/>
              <p:cNvPicPr>
                <a:picLocks noChangeAspect="1" noChangeArrowheads="1"/>
              </p:cNvPicPr>
              <p:nvPr userDrawn="1"/>
            </p:nvPicPr>
            <p:blipFill>
              <a:blip r:embed="rId173">
                <a:extLst>
                  <a:ext uri="{28A0092B-C50C-407E-A947-70E740481C1C}">
                    <a14:useLocalDpi xmlns:a14="http://schemas.microsoft.com/office/drawing/2010/main" val="0"/>
                  </a:ext>
                </a:extLst>
              </a:blip>
              <a:srcRect/>
              <a:stretch>
                <a:fillRect/>
              </a:stretch>
            </p:blipFill>
            <p:spPr bwMode="auto">
              <a:xfrm>
                <a:off x="791" y="4268"/>
                <a:ext cx="131" cy="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00536" name="Rectangle 184"/>
          <p:cNvSpPr>
            <a:spLocks noGrp="1" noChangeArrowheads="1"/>
          </p:cNvSpPr>
          <p:nvPr>
            <p:ph type="ctrTitle"/>
          </p:nvPr>
        </p:nvSpPr>
        <p:spPr>
          <a:xfrm>
            <a:off x="931333" y="952500"/>
            <a:ext cx="10363200" cy="1143000"/>
          </a:xfrm>
        </p:spPr>
        <p:txBody>
          <a:bodyPr/>
          <a:lstStyle>
            <a:lvl1pPr algn="ctr">
              <a:defRPr/>
            </a:lvl1pPr>
          </a:lstStyle>
          <a:p>
            <a:pPr lvl="0"/>
            <a:r>
              <a:rPr lang="ja-JP" altLang="en-US" noProof="0" smtClean="0"/>
              <a:t>マスタ タイトルの書式設定</a:t>
            </a:r>
          </a:p>
        </p:txBody>
      </p:sp>
      <p:sp>
        <p:nvSpPr>
          <p:cNvPr id="100537" name="Rectangle 185"/>
          <p:cNvSpPr>
            <a:spLocks noGrp="1" noChangeArrowheads="1"/>
          </p:cNvSpPr>
          <p:nvPr>
            <p:ph type="subTitle" idx="1"/>
          </p:nvPr>
        </p:nvSpPr>
        <p:spPr>
          <a:xfrm>
            <a:off x="1860551" y="3317875"/>
            <a:ext cx="85344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186" name="Rectangle 186"/>
          <p:cNvSpPr>
            <a:spLocks noGrp="1" noChangeArrowheads="1"/>
          </p:cNvSpPr>
          <p:nvPr>
            <p:ph type="dt" sz="half" idx="10"/>
          </p:nvPr>
        </p:nvSpPr>
        <p:spPr>
          <a:xfrm>
            <a:off x="609600" y="6248400"/>
            <a:ext cx="2540000" cy="457200"/>
          </a:xfrm>
        </p:spPr>
        <p:txBody>
          <a:bodyPr/>
          <a:lstStyle>
            <a:lvl1pPr>
              <a:defRPr smtClean="0"/>
            </a:lvl1pPr>
          </a:lstStyle>
          <a:p>
            <a:pPr>
              <a:defRPr/>
            </a:pPr>
            <a:endParaRPr lang="en-US" altLang="ja-JP">
              <a:solidFill>
                <a:srgbClr val="FFFFFF"/>
              </a:solidFill>
            </a:endParaRPr>
          </a:p>
        </p:txBody>
      </p:sp>
      <p:sp>
        <p:nvSpPr>
          <p:cNvPr id="187" name="Rectangle 187"/>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en-US" altLang="ja-JP">
              <a:solidFill>
                <a:srgbClr val="FFFFFF"/>
              </a:solidFill>
            </a:endParaRPr>
          </a:p>
        </p:txBody>
      </p:sp>
      <p:sp>
        <p:nvSpPr>
          <p:cNvPr id="188" name="Rectangle 188"/>
          <p:cNvSpPr>
            <a:spLocks noGrp="1" noChangeArrowheads="1"/>
          </p:cNvSpPr>
          <p:nvPr>
            <p:ph type="sldNum" sz="quarter" idx="12"/>
          </p:nvPr>
        </p:nvSpPr>
        <p:spPr>
          <a:xfrm>
            <a:off x="9042400" y="6248400"/>
            <a:ext cx="2540000" cy="457200"/>
          </a:xfrm>
        </p:spPr>
        <p:txBody>
          <a:bodyPr/>
          <a:lstStyle>
            <a:lvl1pPr>
              <a:defRPr smtClean="0"/>
            </a:lvl1pPr>
          </a:lstStyle>
          <a:p>
            <a:pPr>
              <a:defRPr/>
            </a:pPr>
            <a:fld id="{1A82DCD3-B25D-42AE-9A79-4865134AC77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1160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88"/>
          <p:cNvSpPr>
            <a:spLocks noGrp="1" noChangeArrowheads="1"/>
          </p:cNvSpPr>
          <p:nvPr>
            <p:ph type="sldNum" sz="quarter" idx="12"/>
          </p:nvPr>
        </p:nvSpPr>
        <p:spPr>
          <a:ln/>
        </p:spPr>
        <p:txBody>
          <a:bodyPr/>
          <a:lstStyle>
            <a:lvl1pPr>
              <a:defRPr/>
            </a:lvl1pPr>
          </a:lstStyle>
          <a:p>
            <a:pPr>
              <a:defRPr/>
            </a:pPr>
            <a:fld id="{2D0E8BE8-0E8D-44A1-A63B-1ABA17A6CCD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2241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70805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231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28192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08509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08871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44230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0899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08879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74898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206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9400"/>
            <a:ext cx="2743200" cy="58547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9400"/>
            <a:ext cx="8026400" cy="58547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88"/>
          <p:cNvSpPr>
            <a:spLocks noGrp="1" noChangeArrowheads="1"/>
          </p:cNvSpPr>
          <p:nvPr>
            <p:ph type="sldNum" sz="quarter" idx="12"/>
          </p:nvPr>
        </p:nvSpPr>
        <p:spPr>
          <a:ln/>
        </p:spPr>
        <p:txBody>
          <a:bodyPr/>
          <a:lstStyle>
            <a:lvl1pPr>
              <a:defRPr/>
            </a:lvl1pPr>
          </a:lstStyle>
          <a:p>
            <a:pPr>
              <a:defRPr/>
            </a:pPr>
            <a:fld id="{D30156D5-EDBD-41D9-8071-FCA43A29E29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140604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3615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34655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7595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52920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2467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11498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54014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0053083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0693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1129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92362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11570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6009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7079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85346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30929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48424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03159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1562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97641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128288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788005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368804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55616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5295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652188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5525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645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85180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11388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644437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966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00286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800A701F-8F94-4741-AC57-421A2D1EABB2}" type="slidenum">
              <a:rPr lang="en-US" altLang="ja-JP"/>
              <a:pPr/>
              <a:t>‹#›</a:t>
            </a:fld>
            <a:endParaRPr lang="en-US" altLang="ja-JP"/>
          </a:p>
        </p:txBody>
      </p:sp>
    </p:spTree>
    <p:extLst>
      <p:ext uri="{BB962C8B-B14F-4D97-AF65-F5344CB8AC3E}">
        <p14:creationId xmlns:p14="http://schemas.microsoft.com/office/powerpoint/2010/main" val="2624617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BBBD2FE6-5057-4AFB-BEF5-9948DA5CE89B}" type="slidenum">
              <a:rPr lang="en-US" altLang="ja-JP"/>
              <a:pPr/>
              <a:t>‹#›</a:t>
            </a:fld>
            <a:endParaRPr lang="en-US" altLang="ja-JP"/>
          </a:p>
        </p:txBody>
      </p:sp>
    </p:spTree>
    <p:extLst>
      <p:ext uri="{BB962C8B-B14F-4D97-AF65-F5344CB8AC3E}">
        <p14:creationId xmlns:p14="http://schemas.microsoft.com/office/powerpoint/2010/main" val="5062600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3ECA7AEA-69DB-459D-B385-E590061447DC}" type="slidenum">
              <a:rPr lang="en-US" altLang="ja-JP"/>
              <a:pPr/>
              <a:t>‹#›</a:t>
            </a:fld>
            <a:endParaRPr lang="en-US" altLang="ja-JP"/>
          </a:p>
        </p:txBody>
      </p:sp>
    </p:spTree>
    <p:extLst>
      <p:ext uri="{BB962C8B-B14F-4D97-AF65-F5344CB8AC3E}">
        <p14:creationId xmlns:p14="http://schemas.microsoft.com/office/powerpoint/2010/main" val="30483271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5D0FF9BC-83CF-4C83-A3E4-3A8417AAAAA2}" type="slidenum">
              <a:rPr lang="en-US" altLang="ja-JP"/>
              <a:pPr/>
              <a:t>‹#›</a:t>
            </a:fld>
            <a:endParaRPr lang="en-US" altLang="ja-JP"/>
          </a:p>
        </p:txBody>
      </p:sp>
    </p:spTree>
    <p:extLst>
      <p:ext uri="{BB962C8B-B14F-4D97-AF65-F5344CB8AC3E}">
        <p14:creationId xmlns:p14="http://schemas.microsoft.com/office/powerpoint/2010/main" val="297102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fld id="{ADD1C638-7E9B-4D64-9BFD-7978AA214C75}" type="slidenum">
              <a:rPr lang="en-US" altLang="ja-JP"/>
              <a:pPr/>
              <a:t>‹#›</a:t>
            </a:fld>
            <a:endParaRPr lang="en-US" altLang="ja-JP"/>
          </a:p>
        </p:txBody>
      </p:sp>
    </p:spTree>
    <p:extLst>
      <p:ext uri="{BB962C8B-B14F-4D97-AF65-F5344CB8AC3E}">
        <p14:creationId xmlns:p14="http://schemas.microsoft.com/office/powerpoint/2010/main" val="30242964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fld id="{7997DEF6-4DCC-416B-A47F-02569AC96489}" type="slidenum">
              <a:rPr lang="en-US" altLang="ja-JP"/>
              <a:pPr/>
              <a:t>‹#›</a:t>
            </a:fld>
            <a:endParaRPr lang="en-US" altLang="ja-JP"/>
          </a:p>
        </p:txBody>
      </p:sp>
    </p:spTree>
    <p:extLst>
      <p:ext uri="{BB962C8B-B14F-4D97-AF65-F5344CB8AC3E}">
        <p14:creationId xmlns:p14="http://schemas.microsoft.com/office/powerpoint/2010/main" val="1202622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fld id="{CBBD94AC-5A38-44A9-823A-D9764A8035B0}" type="slidenum">
              <a:rPr lang="en-US" altLang="ja-JP"/>
              <a:pPr/>
              <a:t>‹#›</a:t>
            </a:fld>
            <a:endParaRPr lang="en-US" altLang="ja-JP"/>
          </a:p>
        </p:txBody>
      </p:sp>
    </p:spTree>
    <p:extLst>
      <p:ext uri="{BB962C8B-B14F-4D97-AF65-F5344CB8AC3E}">
        <p14:creationId xmlns:p14="http://schemas.microsoft.com/office/powerpoint/2010/main" val="26962911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51A92910-E19B-4262-8054-E1163BA6B2F3}" type="slidenum">
              <a:rPr lang="en-US" altLang="ja-JP"/>
              <a:pPr/>
              <a:t>‹#›</a:t>
            </a:fld>
            <a:endParaRPr lang="en-US" altLang="ja-JP"/>
          </a:p>
        </p:txBody>
      </p:sp>
    </p:spTree>
    <p:extLst>
      <p:ext uri="{BB962C8B-B14F-4D97-AF65-F5344CB8AC3E}">
        <p14:creationId xmlns:p14="http://schemas.microsoft.com/office/powerpoint/2010/main" val="2073160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B71EAE31-A825-4E1B-A82E-FC770747F283}" type="slidenum">
              <a:rPr lang="en-US" altLang="ja-JP"/>
              <a:pPr/>
              <a:t>‹#›</a:t>
            </a:fld>
            <a:endParaRPr lang="en-US" altLang="ja-JP"/>
          </a:p>
        </p:txBody>
      </p:sp>
    </p:spTree>
    <p:extLst>
      <p:ext uri="{BB962C8B-B14F-4D97-AF65-F5344CB8AC3E}">
        <p14:creationId xmlns:p14="http://schemas.microsoft.com/office/powerpoint/2010/main" val="39649850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78137145-0821-4928-BE6D-3EB1B5BB2B64}" type="slidenum">
              <a:rPr lang="en-US" altLang="ja-JP"/>
              <a:pPr/>
              <a:t>‹#›</a:t>
            </a:fld>
            <a:endParaRPr lang="en-US" altLang="ja-JP"/>
          </a:p>
        </p:txBody>
      </p:sp>
    </p:spTree>
    <p:extLst>
      <p:ext uri="{BB962C8B-B14F-4D97-AF65-F5344CB8AC3E}">
        <p14:creationId xmlns:p14="http://schemas.microsoft.com/office/powerpoint/2010/main" val="2782429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04607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44C1016E-98BD-43AE-A87B-9EFBDF20B556}" type="slidenum">
              <a:rPr lang="en-US" altLang="ja-JP"/>
              <a:pPr/>
              <a:t>‹#›</a:t>
            </a:fld>
            <a:endParaRPr lang="en-US" altLang="ja-JP"/>
          </a:p>
        </p:txBody>
      </p:sp>
    </p:spTree>
    <p:extLst>
      <p:ext uri="{BB962C8B-B14F-4D97-AF65-F5344CB8AC3E}">
        <p14:creationId xmlns:p14="http://schemas.microsoft.com/office/powerpoint/2010/main" val="497237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600203"/>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DC7DBA42-1C43-4912-ADBA-5AEBB5F27E22}" type="slidenum">
              <a:rPr lang="en-US" altLang="ja-JP"/>
              <a:pPr/>
              <a:t>‹#›</a:t>
            </a:fld>
            <a:endParaRPr lang="en-US" altLang="ja-JP"/>
          </a:p>
        </p:txBody>
      </p:sp>
    </p:spTree>
    <p:extLst>
      <p:ext uri="{BB962C8B-B14F-4D97-AF65-F5344CB8AC3E}">
        <p14:creationId xmlns:p14="http://schemas.microsoft.com/office/powerpoint/2010/main" val="23445547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95733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4733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6451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619855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9739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77468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79072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73988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63171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136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11069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41324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タイトルと表" type="tbl">
  <p:cSld name="タイトルと表">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09600" y="274638"/>
            <a:ext cx="10972800" cy="1143000"/>
          </a:xfrm>
          <a:prstGeom prst="rect">
            <a:avLst/>
          </a:prstGeom>
          <a:noFill/>
          <a:ln>
            <a:noFill/>
          </a:ln>
        </p:spPr>
        <p:txBody>
          <a:bodyPr spcFirstLastPara="1" wrap="square" lIns="91400" tIns="45700" rIns="91400"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dt" idx="10"/>
          </p:nvPr>
        </p:nvSpPr>
        <p:spPr>
          <a:xfrm>
            <a:off x="609601" y="6356353"/>
            <a:ext cx="2844800" cy="365125"/>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5"/>
          <p:cNvSpPr txBox="1">
            <a:spLocks noGrp="1"/>
          </p:cNvSpPr>
          <p:nvPr>
            <p:ph type="ftr" idx="11"/>
          </p:nvPr>
        </p:nvSpPr>
        <p:spPr>
          <a:xfrm>
            <a:off x="4165603" y="6356353"/>
            <a:ext cx="3860800" cy="365125"/>
          </a:xfrm>
          <a:prstGeom prst="rect">
            <a:avLst/>
          </a:prstGeom>
          <a:noFill/>
          <a:ln>
            <a:noFill/>
          </a:ln>
        </p:spPr>
        <p:txBody>
          <a:bodyPr spcFirstLastPara="1" wrap="square" lIns="91400" tIns="45700" rIns="9140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sldNum" idx="12"/>
          </p:nvPr>
        </p:nvSpPr>
        <p:spPr>
          <a:xfrm>
            <a:off x="8737600" y="6356353"/>
            <a:ext cx="2844800" cy="365125"/>
          </a:xfrm>
          <a:prstGeom prst="rect">
            <a:avLst/>
          </a:prstGeom>
          <a:noFill/>
          <a:ln>
            <a:noFill/>
          </a:ln>
        </p:spPr>
        <p:txBody>
          <a:bodyPr spcFirstLastPara="1" wrap="square" lIns="91400" tIns="45700" rIns="91400"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fld id="{00000000-1234-1234-1234-123412341234}" type="slidenum">
              <a:rPr lang="en-US" altLang="ja-JP" smtClean="0"/>
              <a:pPr/>
              <a:t>‹#›</a:t>
            </a:fld>
            <a:endParaRPr lang="ja-JP" altLang="en-US"/>
          </a:p>
        </p:txBody>
      </p:sp>
    </p:spTree>
    <p:extLst>
      <p:ext uri="{BB962C8B-B14F-4D97-AF65-F5344CB8AC3E}">
        <p14:creationId xmlns:p14="http://schemas.microsoft.com/office/powerpoint/2010/main" val="3650095326"/>
      </p:ext>
    </p:extLst>
  </p:cSld>
  <p:clrMapOvr>
    <a:masterClrMapping/>
  </p:clrMapOvr>
  <mc:AlternateContent xmlns:mc="http://schemas.openxmlformats.org/markup-compatibility/2006" xmlns:p14="http://schemas.microsoft.com/office/powerpoint/2010/main">
    <mc:Choice Requires="p14">
      <p:transition spd="slow" p14:dur="2000" advClick="0" advTm="5000">
        <p14:prism/>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167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2343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083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88"/>
          <p:cNvSpPr>
            <a:spLocks noGrp="1" noChangeArrowheads="1"/>
          </p:cNvSpPr>
          <p:nvPr>
            <p:ph type="sldNum" sz="quarter" idx="12"/>
          </p:nvPr>
        </p:nvSpPr>
        <p:spPr>
          <a:ln/>
        </p:spPr>
        <p:txBody>
          <a:bodyPr/>
          <a:lstStyle>
            <a:lvl1pPr>
              <a:defRPr/>
            </a:lvl1pPr>
          </a:lstStyle>
          <a:p>
            <a:pPr>
              <a:defRPr/>
            </a:pPr>
            <a:fld id="{39E66CE5-0486-404F-866B-9AF81E232FC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65177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0085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6439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128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7613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68394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04420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8780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9008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795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533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88"/>
          <p:cNvSpPr>
            <a:spLocks noGrp="1" noChangeArrowheads="1"/>
          </p:cNvSpPr>
          <p:nvPr>
            <p:ph type="sldNum" sz="quarter" idx="12"/>
          </p:nvPr>
        </p:nvSpPr>
        <p:spPr>
          <a:ln/>
        </p:spPr>
        <p:txBody>
          <a:bodyPr/>
          <a:lstStyle>
            <a:lvl1pPr>
              <a:defRPr/>
            </a:lvl1pPr>
          </a:lstStyle>
          <a:p>
            <a:pPr>
              <a:defRPr/>
            </a:pPr>
            <a:fld id="{754E78BE-D300-49D5-ADB1-228FA2CD77D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9125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9858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1243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9041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6981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87674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0046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428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90500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8466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287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0"/>
            <a:ext cx="53848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88"/>
          <p:cNvSpPr>
            <a:spLocks noGrp="1" noChangeArrowheads="1"/>
          </p:cNvSpPr>
          <p:nvPr>
            <p:ph type="sldNum" sz="quarter" idx="12"/>
          </p:nvPr>
        </p:nvSpPr>
        <p:spPr>
          <a:ln/>
        </p:spPr>
        <p:txBody>
          <a:bodyPr/>
          <a:lstStyle>
            <a:lvl1pPr>
              <a:defRPr/>
            </a:lvl1pPr>
          </a:lstStyle>
          <a:p>
            <a:pPr>
              <a:defRPr/>
            </a:pPr>
            <a:fld id="{CE0EDC39-2370-42C3-AD82-D41FE3794EC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22561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9807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5602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574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0D11D-4DE2-4EA6-9BB5-82487E84CC3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7529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CE94A-A214-4E59-8EAE-C9808E49AE7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6778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07CEA6-2918-4710-A4AD-652F2AC43B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4132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7B9BA-A844-48FA-8CD2-918364ECA8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8976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ACDC9-942D-48EF-AC93-5D88789225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25617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800A701F-8F94-4741-AC57-421A2D1EABB2}" type="slidenum">
              <a:rPr lang="en-US" altLang="ja-JP"/>
              <a:pPr/>
              <a:t>‹#›</a:t>
            </a:fld>
            <a:endParaRPr lang="en-US" altLang="ja-JP"/>
          </a:p>
        </p:txBody>
      </p:sp>
    </p:spTree>
    <p:extLst>
      <p:ext uri="{BB962C8B-B14F-4D97-AF65-F5344CB8AC3E}">
        <p14:creationId xmlns:p14="http://schemas.microsoft.com/office/powerpoint/2010/main" val="1342059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BBBD2FE6-5057-4AFB-BEF5-9948DA5CE89B}" type="slidenum">
              <a:rPr lang="en-US" altLang="ja-JP"/>
              <a:pPr/>
              <a:t>‹#›</a:t>
            </a:fld>
            <a:endParaRPr lang="en-US" altLang="ja-JP"/>
          </a:p>
        </p:txBody>
      </p:sp>
    </p:spTree>
    <p:extLst>
      <p:ext uri="{BB962C8B-B14F-4D97-AF65-F5344CB8AC3E}">
        <p14:creationId xmlns:p14="http://schemas.microsoft.com/office/powerpoint/2010/main" val="130423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88"/>
          <p:cNvSpPr>
            <a:spLocks noGrp="1" noChangeArrowheads="1"/>
          </p:cNvSpPr>
          <p:nvPr>
            <p:ph type="sldNum" sz="quarter" idx="12"/>
          </p:nvPr>
        </p:nvSpPr>
        <p:spPr>
          <a:ln/>
        </p:spPr>
        <p:txBody>
          <a:bodyPr/>
          <a:lstStyle>
            <a:lvl1pPr>
              <a:defRPr/>
            </a:lvl1pPr>
          </a:lstStyle>
          <a:p>
            <a:pPr>
              <a:defRPr/>
            </a:pPr>
            <a:fld id="{0F282594-CA75-4763-855F-86BFA822BD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03185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3ECA7AEA-69DB-459D-B385-E590061447DC}" type="slidenum">
              <a:rPr lang="en-US" altLang="ja-JP"/>
              <a:pPr/>
              <a:t>‹#›</a:t>
            </a:fld>
            <a:endParaRPr lang="en-US" altLang="ja-JP"/>
          </a:p>
        </p:txBody>
      </p:sp>
    </p:spTree>
    <p:extLst>
      <p:ext uri="{BB962C8B-B14F-4D97-AF65-F5344CB8AC3E}">
        <p14:creationId xmlns:p14="http://schemas.microsoft.com/office/powerpoint/2010/main" val="370498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5D0FF9BC-83CF-4C83-A3E4-3A8417AAAAA2}" type="slidenum">
              <a:rPr lang="en-US" altLang="ja-JP"/>
              <a:pPr/>
              <a:t>‹#›</a:t>
            </a:fld>
            <a:endParaRPr lang="en-US" altLang="ja-JP"/>
          </a:p>
        </p:txBody>
      </p:sp>
    </p:spTree>
    <p:extLst>
      <p:ext uri="{BB962C8B-B14F-4D97-AF65-F5344CB8AC3E}">
        <p14:creationId xmlns:p14="http://schemas.microsoft.com/office/powerpoint/2010/main" val="2090145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fld id="{ADD1C638-7E9B-4D64-9BFD-7978AA214C75}" type="slidenum">
              <a:rPr lang="en-US" altLang="ja-JP"/>
              <a:pPr/>
              <a:t>‹#›</a:t>
            </a:fld>
            <a:endParaRPr lang="en-US" altLang="ja-JP"/>
          </a:p>
        </p:txBody>
      </p:sp>
    </p:spTree>
    <p:extLst>
      <p:ext uri="{BB962C8B-B14F-4D97-AF65-F5344CB8AC3E}">
        <p14:creationId xmlns:p14="http://schemas.microsoft.com/office/powerpoint/2010/main" val="3811517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fld id="{7997DEF6-4DCC-416B-A47F-02569AC96489}" type="slidenum">
              <a:rPr lang="en-US" altLang="ja-JP"/>
              <a:pPr/>
              <a:t>‹#›</a:t>
            </a:fld>
            <a:endParaRPr lang="en-US" altLang="ja-JP"/>
          </a:p>
        </p:txBody>
      </p:sp>
    </p:spTree>
    <p:extLst>
      <p:ext uri="{BB962C8B-B14F-4D97-AF65-F5344CB8AC3E}">
        <p14:creationId xmlns:p14="http://schemas.microsoft.com/office/powerpoint/2010/main" val="3949351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fld id="{CBBD94AC-5A38-44A9-823A-D9764A8035B0}" type="slidenum">
              <a:rPr lang="en-US" altLang="ja-JP"/>
              <a:pPr/>
              <a:t>‹#›</a:t>
            </a:fld>
            <a:endParaRPr lang="en-US" altLang="ja-JP"/>
          </a:p>
        </p:txBody>
      </p:sp>
    </p:spTree>
    <p:extLst>
      <p:ext uri="{BB962C8B-B14F-4D97-AF65-F5344CB8AC3E}">
        <p14:creationId xmlns:p14="http://schemas.microsoft.com/office/powerpoint/2010/main" val="1879553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51A92910-E19B-4262-8054-E1163BA6B2F3}" type="slidenum">
              <a:rPr lang="en-US" altLang="ja-JP"/>
              <a:pPr/>
              <a:t>‹#›</a:t>
            </a:fld>
            <a:endParaRPr lang="en-US" altLang="ja-JP"/>
          </a:p>
        </p:txBody>
      </p:sp>
    </p:spTree>
    <p:extLst>
      <p:ext uri="{BB962C8B-B14F-4D97-AF65-F5344CB8AC3E}">
        <p14:creationId xmlns:p14="http://schemas.microsoft.com/office/powerpoint/2010/main" val="847751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B71EAE31-A825-4E1B-A82E-FC770747F283}" type="slidenum">
              <a:rPr lang="en-US" altLang="ja-JP"/>
              <a:pPr/>
              <a:t>‹#›</a:t>
            </a:fld>
            <a:endParaRPr lang="en-US" altLang="ja-JP"/>
          </a:p>
        </p:txBody>
      </p:sp>
    </p:spTree>
    <p:extLst>
      <p:ext uri="{BB962C8B-B14F-4D97-AF65-F5344CB8AC3E}">
        <p14:creationId xmlns:p14="http://schemas.microsoft.com/office/powerpoint/2010/main" val="1763563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78137145-0821-4928-BE6D-3EB1B5BB2B64}" type="slidenum">
              <a:rPr lang="en-US" altLang="ja-JP"/>
              <a:pPr/>
              <a:t>‹#›</a:t>
            </a:fld>
            <a:endParaRPr lang="en-US" altLang="ja-JP"/>
          </a:p>
        </p:txBody>
      </p:sp>
    </p:spTree>
    <p:extLst>
      <p:ext uri="{BB962C8B-B14F-4D97-AF65-F5344CB8AC3E}">
        <p14:creationId xmlns:p14="http://schemas.microsoft.com/office/powerpoint/2010/main" val="2070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44C1016E-98BD-43AE-A87B-9EFBDF20B556}" type="slidenum">
              <a:rPr lang="en-US" altLang="ja-JP"/>
              <a:pPr/>
              <a:t>‹#›</a:t>
            </a:fld>
            <a:endParaRPr lang="en-US" altLang="ja-JP"/>
          </a:p>
        </p:txBody>
      </p:sp>
    </p:spTree>
    <p:extLst>
      <p:ext uri="{BB962C8B-B14F-4D97-AF65-F5344CB8AC3E}">
        <p14:creationId xmlns:p14="http://schemas.microsoft.com/office/powerpoint/2010/main" val="1377328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DC7DBA42-1C43-4912-ADBA-5AEBB5F27E22}" type="slidenum">
              <a:rPr lang="en-US" altLang="ja-JP"/>
              <a:pPr/>
              <a:t>‹#›</a:t>
            </a:fld>
            <a:endParaRPr lang="en-US" altLang="ja-JP"/>
          </a:p>
        </p:txBody>
      </p:sp>
    </p:spTree>
    <p:extLst>
      <p:ext uri="{BB962C8B-B14F-4D97-AF65-F5344CB8AC3E}">
        <p14:creationId xmlns:p14="http://schemas.microsoft.com/office/powerpoint/2010/main" val="277902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88"/>
          <p:cNvSpPr>
            <a:spLocks noGrp="1" noChangeArrowheads="1"/>
          </p:cNvSpPr>
          <p:nvPr>
            <p:ph type="sldNum" sz="quarter" idx="12"/>
          </p:nvPr>
        </p:nvSpPr>
        <p:spPr>
          <a:ln/>
        </p:spPr>
        <p:txBody>
          <a:bodyPr/>
          <a:lstStyle>
            <a:lvl1pPr>
              <a:defRPr/>
            </a:lvl1pPr>
          </a:lstStyle>
          <a:p>
            <a:pPr>
              <a:defRPr/>
            </a:pPr>
            <a:fld id="{C4931847-FF1E-4C98-890B-015A74F851E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81164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5E3F7D18-72FB-471D-9ECD-98E2E7F6F2D9}"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E07A1E20-A27C-4B5E-A38D-8AA99A5B132B}" type="slidenum">
              <a:rPr lang="ja-JP" altLang="en-US"/>
              <a:pPr/>
              <a:t>‹#›</a:t>
            </a:fld>
            <a:endParaRPr lang="en-US" altLang="ja-JP"/>
          </a:p>
        </p:txBody>
      </p:sp>
    </p:spTree>
    <p:extLst>
      <p:ext uri="{BB962C8B-B14F-4D97-AF65-F5344CB8AC3E}">
        <p14:creationId xmlns:p14="http://schemas.microsoft.com/office/powerpoint/2010/main" val="40134764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035563B-4798-453C-84DB-54324EB7F7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741D772-B245-4649-A4AF-FFBC6E2BCFCB}" type="slidenum">
              <a:rPr lang="ja-JP" altLang="en-US"/>
              <a:pPr/>
              <a:t>‹#›</a:t>
            </a:fld>
            <a:endParaRPr lang="en-US" altLang="ja-JP"/>
          </a:p>
        </p:txBody>
      </p:sp>
    </p:spTree>
    <p:extLst>
      <p:ext uri="{BB962C8B-B14F-4D97-AF65-F5344CB8AC3E}">
        <p14:creationId xmlns:p14="http://schemas.microsoft.com/office/powerpoint/2010/main" val="2952759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4A62F253-A7FD-4B31-A3EB-E8D25E8BB5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274BC8C-BFAF-4E38-BB43-DEAB585E6971}" type="slidenum">
              <a:rPr lang="ja-JP" altLang="en-US"/>
              <a:pPr/>
              <a:t>‹#›</a:t>
            </a:fld>
            <a:endParaRPr lang="en-US" altLang="ja-JP"/>
          </a:p>
        </p:txBody>
      </p:sp>
    </p:spTree>
    <p:extLst>
      <p:ext uri="{BB962C8B-B14F-4D97-AF65-F5344CB8AC3E}">
        <p14:creationId xmlns:p14="http://schemas.microsoft.com/office/powerpoint/2010/main" val="1964993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8DC4F2D5-2E2F-4BEA-AD9F-A952B1A827C9}"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B725F5B7-1AF9-48BF-AF44-00C3C50ED89E}" type="slidenum">
              <a:rPr lang="ja-JP" altLang="en-US"/>
              <a:pPr/>
              <a:t>‹#›</a:t>
            </a:fld>
            <a:endParaRPr lang="en-US" altLang="ja-JP"/>
          </a:p>
        </p:txBody>
      </p:sp>
    </p:spTree>
    <p:extLst>
      <p:ext uri="{BB962C8B-B14F-4D97-AF65-F5344CB8AC3E}">
        <p14:creationId xmlns:p14="http://schemas.microsoft.com/office/powerpoint/2010/main" val="3435624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5DEAABAB-026F-46C7-B3EA-94DFAB708FAD}" type="datetimeFigureOut">
              <a:rPr lang="ja-JP" altLang="en-US"/>
              <a:pPr>
                <a:defRPr/>
              </a:pPr>
              <a:t>2021/4/2</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7DFDFFCE-D4E3-442D-B7C9-7497772E3F74}" type="slidenum">
              <a:rPr lang="ja-JP" altLang="en-US"/>
              <a:pPr/>
              <a:t>‹#›</a:t>
            </a:fld>
            <a:endParaRPr lang="en-US" altLang="ja-JP"/>
          </a:p>
        </p:txBody>
      </p:sp>
    </p:spTree>
    <p:extLst>
      <p:ext uri="{BB962C8B-B14F-4D97-AF65-F5344CB8AC3E}">
        <p14:creationId xmlns:p14="http://schemas.microsoft.com/office/powerpoint/2010/main" val="2126323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443D074-DE5B-4D0B-9520-BDFC2976195C}" type="datetimeFigureOut">
              <a:rPr lang="ja-JP" altLang="en-US"/>
              <a:pPr>
                <a:defRPr/>
              </a:pPr>
              <a:t>2021/4/2</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27E258A7-C121-4966-9846-C4E05F88B84C}" type="slidenum">
              <a:rPr lang="ja-JP" altLang="en-US"/>
              <a:pPr/>
              <a:t>‹#›</a:t>
            </a:fld>
            <a:endParaRPr lang="en-US" altLang="ja-JP"/>
          </a:p>
        </p:txBody>
      </p:sp>
    </p:spTree>
    <p:extLst>
      <p:ext uri="{BB962C8B-B14F-4D97-AF65-F5344CB8AC3E}">
        <p14:creationId xmlns:p14="http://schemas.microsoft.com/office/powerpoint/2010/main" val="3723529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7BEDCC30-760B-455D-92A0-2737A8EA80D6}" type="datetimeFigureOut">
              <a:rPr lang="ja-JP" altLang="en-US"/>
              <a:pPr>
                <a:defRPr/>
              </a:pPr>
              <a:t>2021/4/2</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776AF10B-E231-4A78-856C-D007B8D5F93A}" type="slidenum">
              <a:rPr lang="ja-JP" altLang="en-US"/>
              <a:pPr/>
              <a:t>‹#›</a:t>
            </a:fld>
            <a:endParaRPr lang="en-US" altLang="ja-JP"/>
          </a:p>
        </p:txBody>
      </p:sp>
    </p:spTree>
    <p:extLst>
      <p:ext uri="{BB962C8B-B14F-4D97-AF65-F5344CB8AC3E}">
        <p14:creationId xmlns:p14="http://schemas.microsoft.com/office/powerpoint/2010/main" val="703044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1C0987C-BF99-4654-AF1D-A609986F862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847B30C2-601A-4516-BBEE-326D43A7ABA0}" type="slidenum">
              <a:rPr lang="ja-JP" altLang="en-US"/>
              <a:pPr/>
              <a:t>‹#›</a:t>
            </a:fld>
            <a:endParaRPr lang="en-US" altLang="ja-JP"/>
          </a:p>
        </p:txBody>
      </p:sp>
    </p:spTree>
    <p:extLst>
      <p:ext uri="{BB962C8B-B14F-4D97-AF65-F5344CB8AC3E}">
        <p14:creationId xmlns:p14="http://schemas.microsoft.com/office/powerpoint/2010/main" val="294022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777C26F-5B15-4ABB-B9EC-0C30734939C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6812F368-8307-4461-82B1-9903216F8962}" type="slidenum">
              <a:rPr lang="ja-JP" altLang="en-US"/>
              <a:pPr/>
              <a:t>‹#›</a:t>
            </a:fld>
            <a:endParaRPr lang="en-US" altLang="ja-JP"/>
          </a:p>
        </p:txBody>
      </p:sp>
    </p:spTree>
    <p:extLst>
      <p:ext uri="{BB962C8B-B14F-4D97-AF65-F5344CB8AC3E}">
        <p14:creationId xmlns:p14="http://schemas.microsoft.com/office/powerpoint/2010/main" val="2893451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9625E27-735A-4112-A8CE-39A7C259EBF8}"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0DAAE5E-001C-46EC-B412-CEFFAA47E012}" type="slidenum">
              <a:rPr lang="ja-JP" altLang="en-US"/>
              <a:pPr/>
              <a:t>‹#›</a:t>
            </a:fld>
            <a:endParaRPr lang="en-US" altLang="ja-JP"/>
          </a:p>
        </p:txBody>
      </p:sp>
    </p:spTree>
    <p:extLst>
      <p:ext uri="{BB962C8B-B14F-4D97-AF65-F5344CB8AC3E}">
        <p14:creationId xmlns:p14="http://schemas.microsoft.com/office/powerpoint/2010/main" val="337227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88"/>
          <p:cNvSpPr>
            <a:spLocks noGrp="1" noChangeArrowheads="1"/>
          </p:cNvSpPr>
          <p:nvPr>
            <p:ph type="sldNum" sz="quarter" idx="12"/>
          </p:nvPr>
        </p:nvSpPr>
        <p:spPr>
          <a:ln/>
        </p:spPr>
        <p:txBody>
          <a:bodyPr/>
          <a:lstStyle>
            <a:lvl1pPr>
              <a:defRPr/>
            </a:lvl1pPr>
          </a:lstStyle>
          <a:p>
            <a:pPr>
              <a:defRPr/>
            </a:pPr>
            <a:fld id="{8C0BC2DD-33BC-4C4D-92D8-D6D3159A8E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85191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502DC857-0690-4A05-AF0B-40188FD106F2}"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1CE290DA-0E88-469F-B333-014E1D0D434C}" type="slidenum">
              <a:rPr lang="ja-JP" altLang="en-US"/>
              <a:pPr/>
              <a:t>‹#›</a:t>
            </a:fld>
            <a:endParaRPr lang="en-US" altLang="ja-JP"/>
          </a:p>
        </p:txBody>
      </p:sp>
    </p:spTree>
    <p:extLst>
      <p:ext uri="{BB962C8B-B14F-4D97-AF65-F5344CB8AC3E}">
        <p14:creationId xmlns:p14="http://schemas.microsoft.com/office/powerpoint/2010/main" val="3359113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5E3F7D18-72FB-471D-9ECD-98E2E7F6F2D9}"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E07A1E20-A27C-4B5E-A38D-8AA99A5B132B}" type="slidenum">
              <a:rPr lang="ja-JP" altLang="en-US"/>
              <a:pPr/>
              <a:t>‹#›</a:t>
            </a:fld>
            <a:endParaRPr lang="en-US" altLang="ja-JP"/>
          </a:p>
        </p:txBody>
      </p:sp>
    </p:spTree>
    <p:extLst>
      <p:ext uri="{BB962C8B-B14F-4D97-AF65-F5344CB8AC3E}">
        <p14:creationId xmlns:p14="http://schemas.microsoft.com/office/powerpoint/2010/main" val="347029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035563B-4798-453C-84DB-54324EB7F7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741D772-B245-4649-A4AF-FFBC6E2BCFCB}" type="slidenum">
              <a:rPr lang="ja-JP" altLang="en-US"/>
              <a:pPr/>
              <a:t>‹#›</a:t>
            </a:fld>
            <a:endParaRPr lang="en-US" altLang="ja-JP"/>
          </a:p>
        </p:txBody>
      </p:sp>
    </p:spTree>
    <p:extLst>
      <p:ext uri="{BB962C8B-B14F-4D97-AF65-F5344CB8AC3E}">
        <p14:creationId xmlns:p14="http://schemas.microsoft.com/office/powerpoint/2010/main" val="3987757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4A62F253-A7FD-4B31-A3EB-E8D25E8BB5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274BC8C-BFAF-4E38-BB43-DEAB585E6971}" type="slidenum">
              <a:rPr lang="ja-JP" altLang="en-US"/>
              <a:pPr/>
              <a:t>‹#›</a:t>
            </a:fld>
            <a:endParaRPr lang="en-US" altLang="ja-JP"/>
          </a:p>
        </p:txBody>
      </p:sp>
    </p:spTree>
    <p:extLst>
      <p:ext uri="{BB962C8B-B14F-4D97-AF65-F5344CB8AC3E}">
        <p14:creationId xmlns:p14="http://schemas.microsoft.com/office/powerpoint/2010/main" val="338754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8DC4F2D5-2E2F-4BEA-AD9F-A952B1A827C9}"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B725F5B7-1AF9-48BF-AF44-00C3C50ED89E}" type="slidenum">
              <a:rPr lang="ja-JP" altLang="en-US"/>
              <a:pPr/>
              <a:t>‹#›</a:t>
            </a:fld>
            <a:endParaRPr lang="en-US" altLang="ja-JP"/>
          </a:p>
        </p:txBody>
      </p:sp>
    </p:spTree>
    <p:extLst>
      <p:ext uri="{BB962C8B-B14F-4D97-AF65-F5344CB8AC3E}">
        <p14:creationId xmlns:p14="http://schemas.microsoft.com/office/powerpoint/2010/main" val="2425853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5DEAABAB-026F-46C7-B3EA-94DFAB708FAD}" type="datetimeFigureOut">
              <a:rPr lang="ja-JP" altLang="en-US"/>
              <a:pPr>
                <a:defRPr/>
              </a:pPr>
              <a:t>2021/4/2</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7DFDFFCE-D4E3-442D-B7C9-7497772E3F74}" type="slidenum">
              <a:rPr lang="ja-JP" altLang="en-US"/>
              <a:pPr/>
              <a:t>‹#›</a:t>
            </a:fld>
            <a:endParaRPr lang="en-US" altLang="ja-JP"/>
          </a:p>
        </p:txBody>
      </p:sp>
    </p:spTree>
    <p:extLst>
      <p:ext uri="{BB962C8B-B14F-4D97-AF65-F5344CB8AC3E}">
        <p14:creationId xmlns:p14="http://schemas.microsoft.com/office/powerpoint/2010/main" val="2452286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443D074-DE5B-4D0B-9520-BDFC2976195C}" type="datetimeFigureOut">
              <a:rPr lang="ja-JP" altLang="en-US"/>
              <a:pPr>
                <a:defRPr/>
              </a:pPr>
              <a:t>2021/4/2</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27E258A7-C121-4966-9846-C4E05F88B84C}" type="slidenum">
              <a:rPr lang="ja-JP" altLang="en-US"/>
              <a:pPr/>
              <a:t>‹#›</a:t>
            </a:fld>
            <a:endParaRPr lang="en-US" altLang="ja-JP"/>
          </a:p>
        </p:txBody>
      </p:sp>
    </p:spTree>
    <p:extLst>
      <p:ext uri="{BB962C8B-B14F-4D97-AF65-F5344CB8AC3E}">
        <p14:creationId xmlns:p14="http://schemas.microsoft.com/office/powerpoint/2010/main" val="3430493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7BEDCC30-760B-455D-92A0-2737A8EA80D6}" type="datetimeFigureOut">
              <a:rPr lang="ja-JP" altLang="en-US"/>
              <a:pPr>
                <a:defRPr/>
              </a:pPr>
              <a:t>2021/4/2</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776AF10B-E231-4A78-856C-D007B8D5F93A}" type="slidenum">
              <a:rPr lang="ja-JP" altLang="en-US"/>
              <a:pPr/>
              <a:t>‹#›</a:t>
            </a:fld>
            <a:endParaRPr lang="en-US" altLang="ja-JP"/>
          </a:p>
        </p:txBody>
      </p:sp>
    </p:spTree>
    <p:extLst>
      <p:ext uri="{BB962C8B-B14F-4D97-AF65-F5344CB8AC3E}">
        <p14:creationId xmlns:p14="http://schemas.microsoft.com/office/powerpoint/2010/main" val="3321206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1C0987C-BF99-4654-AF1D-A609986F862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847B30C2-601A-4516-BBEE-326D43A7ABA0}" type="slidenum">
              <a:rPr lang="ja-JP" altLang="en-US"/>
              <a:pPr/>
              <a:t>‹#›</a:t>
            </a:fld>
            <a:endParaRPr lang="en-US" altLang="ja-JP"/>
          </a:p>
        </p:txBody>
      </p:sp>
    </p:spTree>
    <p:extLst>
      <p:ext uri="{BB962C8B-B14F-4D97-AF65-F5344CB8AC3E}">
        <p14:creationId xmlns:p14="http://schemas.microsoft.com/office/powerpoint/2010/main" val="4163671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777C26F-5B15-4ABB-B9EC-0C30734939C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6812F368-8307-4461-82B1-9903216F8962}" type="slidenum">
              <a:rPr lang="ja-JP" altLang="en-US"/>
              <a:pPr/>
              <a:t>‹#›</a:t>
            </a:fld>
            <a:endParaRPr lang="en-US" altLang="ja-JP"/>
          </a:p>
        </p:txBody>
      </p:sp>
    </p:spTree>
    <p:extLst>
      <p:ext uri="{BB962C8B-B14F-4D97-AF65-F5344CB8AC3E}">
        <p14:creationId xmlns:p14="http://schemas.microsoft.com/office/powerpoint/2010/main" val="1941422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88"/>
          <p:cNvSpPr>
            <a:spLocks noGrp="1" noChangeArrowheads="1"/>
          </p:cNvSpPr>
          <p:nvPr>
            <p:ph type="sldNum" sz="quarter" idx="12"/>
          </p:nvPr>
        </p:nvSpPr>
        <p:spPr>
          <a:ln/>
        </p:spPr>
        <p:txBody>
          <a:bodyPr/>
          <a:lstStyle>
            <a:lvl1pPr>
              <a:defRPr/>
            </a:lvl1pPr>
          </a:lstStyle>
          <a:p>
            <a:pPr>
              <a:defRPr/>
            </a:pPr>
            <a:fld id="{5E5FC18F-A6FB-4056-B256-A944870CE7F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3580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9625E27-735A-4112-A8CE-39A7C259EBF8}"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0DAAE5E-001C-46EC-B412-CEFFAA47E012}" type="slidenum">
              <a:rPr lang="ja-JP" altLang="en-US"/>
              <a:pPr/>
              <a:t>‹#›</a:t>
            </a:fld>
            <a:endParaRPr lang="en-US" altLang="ja-JP"/>
          </a:p>
        </p:txBody>
      </p:sp>
    </p:spTree>
    <p:extLst>
      <p:ext uri="{BB962C8B-B14F-4D97-AF65-F5344CB8AC3E}">
        <p14:creationId xmlns:p14="http://schemas.microsoft.com/office/powerpoint/2010/main" val="2505580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502DC857-0690-4A05-AF0B-40188FD106F2}"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1CE290DA-0E88-469F-B333-014E1D0D434C}" type="slidenum">
              <a:rPr lang="ja-JP" altLang="en-US"/>
              <a:pPr/>
              <a:t>‹#›</a:t>
            </a:fld>
            <a:endParaRPr lang="en-US" altLang="ja-JP"/>
          </a:p>
        </p:txBody>
      </p:sp>
    </p:spTree>
    <p:extLst>
      <p:ext uri="{BB962C8B-B14F-4D97-AF65-F5344CB8AC3E}">
        <p14:creationId xmlns:p14="http://schemas.microsoft.com/office/powerpoint/2010/main" val="2773668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5E3F7D18-72FB-471D-9ECD-98E2E7F6F2D9}"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E07A1E20-A27C-4B5E-A38D-8AA99A5B132B}" type="slidenum">
              <a:rPr lang="ja-JP" altLang="en-US"/>
              <a:pPr/>
              <a:t>‹#›</a:t>
            </a:fld>
            <a:endParaRPr lang="en-US" altLang="ja-JP"/>
          </a:p>
        </p:txBody>
      </p:sp>
    </p:spTree>
    <p:extLst>
      <p:ext uri="{BB962C8B-B14F-4D97-AF65-F5344CB8AC3E}">
        <p14:creationId xmlns:p14="http://schemas.microsoft.com/office/powerpoint/2010/main" val="3301156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035563B-4798-453C-84DB-54324EB7F7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741D772-B245-4649-A4AF-FFBC6E2BCFCB}" type="slidenum">
              <a:rPr lang="ja-JP" altLang="en-US"/>
              <a:pPr/>
              <a:t>‹#›</a:t>
            </a:fld>
            <a:endParaRPr lang="en-US" altLang="ja-JP"/>
          </a:p>
        </p:txBody>
      </p:sp>
    </p:spTree>
    <p:extLst>
      <p:ext uri="{BB962C8B-B14F-4D97-AF65-F5344CB8AC3E}">
        <p14:creationId xmlns:p14="http://schemas.microsoft.com/office/powerpoint/2010/main" val="3329518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4A62F253-A7FD-4B31-A3EB-E8D25E8BB5F5}"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274BC8C-BFAF-4E38-BB43-DEAB585E6971}" type="slidenum">
              <a:rPr lang="ja-JP" altLang="en-US"/>
              <a:pPr/>
              <a:t>‹#›</a:t>
            </a:fld>
            <a:endParaRPr lang="en-US" altLang="ja-JP"/>
          </a:p>
        </p:txBody>
      </p:sp>
    </p:spTree>
    <p:extLst>
      <p:ext uri="{BB962C8B-B14F-4D97-AF65-F5344CB8AC3E}">
        <p14:creationId xmlns:p14="http://schemas.microsoft.com/office/powerpoint/2010/main" val="3192496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8DC4F2D5-2E2F-4BEA-AD9F-A952B1A827C9}"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B725F5B7-1AF9-48BF-AF44-00C3C50ED89E}" type="slidenum">
              <a:rPr lang="ja-JP" altLang="en-US"/>
              <a:pPr/>
              <a:t>‹#›</a:t>
            </a:fld>
            <a:endParaRPr lang="en-US" altLang="ja-JP"/>
          </a:p>
        </p:txBody>
      </p:sp>
    </p:spTree>
    <p:extLst>
      <p:ext uri="{BB962C8B-B14F-4D97-AF65-F5344CB8AC3E}">
        <p14:creationId xmlns:p14="http://schemas.microsoft.com/office/powerpoint/2010/main" val="2677454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5DEAABAB-026F-46C7-B3EA-94DFAB708FAD}" type="datetimeFigureOut">
              <a:rPr lang="ja-JP" altLang="en-US"/>
              <a:pPr>
                <a:defRPr/>
              </a:pPr>
              <a:t>2021/4/2</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7DFDFFCE-D4E3-442D-B7C9-7497772E3F74}" type="slidenum">
              <a:rPr lang="ja-JP" altLang="en-US"/>
              <a:pPr/>
              <a:t>‹#›</a:t>
            </a:fld>
            <a:endParaRPr lang="en-US" altLang="ja-JP"/>
          </a:p>
        </p:txBody>
      </p:sp>
    </p:spTree>
    <p:extLst>
      <p:ext uri="{BB962C8B-B14F-4D97-AF65-F5344CB8AC3E}">
        <p14:creationId xmlns:p14="http://schemas.microsoft.com/office/powerpoint/2010/main" val="85268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443D074-DE5B-4D0B-9520-BDFC2976195C}" type="datetimeFigureOut">
              <a:rPr lang="ja-JP" altLang="en-US"/>
              <a:pPr>
                <a:defRPr/>
              </a:pPr>
              <a:t>2021/4/2</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27E258A7-C121-4966-9846-C4E05F88B84C}" type="slidenum">
              <a:rPr lang="ja-JP" altLang="en-US"/>
              <a:pPr/>
              <a:t>‹#›</a:t>
            </a:fld>
            <a:endParaRPr lang="en-US" altLang="ja-JP"/>
          </a:p>
        </p:txBody>
      </p:sp>
    </p:spTree>
    <p:extLst>
      <p:ext uri="{BB962C8B-B14F-4D97-AF65-F5344CB8AC3E}">
        <p14:creationId xmlns:p14="http://schemas.microsoft.com/office/powerpoint/2010/main" val="2125491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7BEDCC30-760B-455D-92A0-2737A8EA80D6}" type="datetimeFigureOut">
              <a:rPr lang="ja-JP" altLang="en-US"/>
              <a:pPr>
                <a:defRPr/>
              </a:pPr>
              <a:t>2021/4/2</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776AF10B-E231-4A78-856C-D007B8D5F93A}" type="slidenum">
              <a:rPr lang="ja-JP" altLang="en-US"/>
              <a:pPr/>
              <a:t>‹#›</a:t>
            </a:fld>
            <a:endParaRPr lang="en-US" altLang="ja-JP"/>
          </a:p>
        </p:txBody>
      </p:sp>
    </p:spTree>
    <p:extLst>
      <p:ext uri="{BB962C8B-B14F-4D97-AF65-F5344CB8AC3E}">
        <p14:creationId xmlns:p14="http://schemas.microsoft.com/office/powerpoint/2010/main" val="1655356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1C0987C-BF99-4654-AF1D-A609986F862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847B30C2-601A-4516-BBEE-326D43A7ABA0}" type="slidenum">
              <a:rPr lang="ja-JP" altLang="en-US"/>
              <a:pPr/>
              <a:t>‹#›</a:t>
            </a:fld>
            <a:endParaRPr lang="en-US" altLang="ja-JP"/>
          </a:p>
        </p:txBody>
      </p:sp>
    </p:spTree>
    <p:extLst>
      <p:ext uri="{BB962C8B-B14F-4D97-AF65-F5344CB8AC3E}">
        <p14:creationId xmlns:p14="http://schemas.microsoft.com/office/powerpoint/2010/main" val="323537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86"/>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87"/>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88"/>
          <p:cNvSpPr>
            <a:spLocks noGrp="1" noChangeArrowheads="1"/>
          </p:cNvSpPr>
          <p:nvPr>
            <p:ph type="sldNum" sz="quarter" idx="12"/>
          </p:nvPr>
        </p:nvSpPr>
        <p:spPr>
          <a:ln/>
        </p:spPr>
        <p:txBody>
          <a:bodyPr/>
          <a:lstStyle>
            <a:lvl1pPr>
              <a:defRPr/>
            </a:lvl1pPr>
          </a:lstStyle>
          <a:p>
            <a:pPr>
              <a:defRPr/>
            </a:pPr>
            <a:fld id="{97B648AA-AD7C-4AA0-9082-EA07594B214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750750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777C26F-5B15-4ABB-B9EC-0C30734939CD}" type="datetimeFigureOut">
              <a:rPr lang="ja-JP" altLang="en-US"/>
              <a:pPr>
                <a:defRPr/>
              </a:pPr>
              <a:t>2021/4/2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6812F368-8307-4461-82B1-9903216F8962}" type="slidenum">
              <a:rPr lang="ja-JP" altLang="en-US"/>
              <a:pPr/>
              <a:t>‹#›</a:t>
            </a:fld>
            <a:endParaRPr lang="en-US" altLang="ja-JP"/>
          </a:p>
        </p:txBody>
      </p:sp>
    </p:spTree>
    <p:extLst>
      <p:ext uri="{BB962C8B-B14F-4D97-AF65-F5344CB8AC3E}">
        <p14:creationId xmlns:p14="http://schemas.microsoft.com/office/powerpoint/2010/main" val="3495459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F9625E27-735A-4112-A8CE-39A7C259EBF8}"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0DAAE5E-001C-46EC-B412-CEFFAA47E012}" type="slidenum">
              <a:rPr lang="ja-JP" altLang="en-US"/>
              <a:pPr/>
              <a:t>‹#›</a:t>
            </a:fld>
            <a:endParaRPr lang="en-US" altLang="ja-JP"/>
          </a:p>
        </p:txBody>
      </p:sp>
    </p:spTree>
    <p:extLst>
      <p:ext uri="{BB962C8B-B14F-4D97-AF65-F5344CB8AC3E}">
        <p14:creationId xmlns:p14="http://schemas.microsoft.com/office/powerpoint/2010/main" val="19177828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502DC857-0690-4A05-AF0B-40188FD106F2}" type="datetimeFigureOut">
              <a:rPr lang="ja-JP" altLang="en-US"/>
              <a:pPr>
                <a:defRPr/>
              </a:pPr>
              <a:t>2021/4/2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1CE290DA-0E88-469F-B333-014E1D0D434C}" type="slidenum">
              <a:rPr lang="ja-JP" altLang="en-US"/>
              <a:pPr/>
              <a:t>‹#›</a:t>
            </a:fld>
            <a:endParaRPr lang="en-US" altLang="ja-JP"/>
          </a:p>
        </p:txBody>
      </p:sp>
    </p:spTree>
    <p:extLst>
      <p:ext uri="{BB962C8B-B14F-4D97-AF65-F5344CB8AC3E}">
        <p14:creationId xmlns:p14="http://schemas.microsoft.com/office/powerpoint/2010/main" val="526094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A4064-3696-43DF-97C9-D08E4723D4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3457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268FC8-74D5-4C38-8230-D1BB105A5C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690614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E3D38-5C71-40B3-B6BC-19BC6E7500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3189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1960B-1DDD-4497-951F-118027952F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958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E2834B-F5EB-4B79-AD9C-B49F5C588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58113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78EA5-9B05-4641-9565-A7C1C902A3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48722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D632E2-7398-4D38-89AC-E69130B871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045672"/>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image" Target="../media/image105.emf"/><Relationship Id="rId21" Type="http://schemas.openxmlformats.org/officeDocument/2006/relationships/image" Target="../media/image9.emf"/><Relationship Id="rId42" Type="http://schemas.openxmlformats.org/officeDocument/2006/relationships/image" Target="../media/image30.emf"/><Relationship Id="rId63" Type="http://schemas.openxmlformats.org/officeDocument/2006/relationships/image" Target="../media/image51.emf"/><Relationship Id="rId84" Type="http://schemas.openxmlformats.org/officeDocument/2006/relationships/image" Target="../media/image72.emf"/><Relationship Id="rId138" Type="http://schemas.openxmlformats.org/officeDocument/2006/relationships/image" Target="../media/image126.emf"/><Relationship Id="rId159" Type="http://schemas.openxmlformats.org/officeDocument/2006/relationships/image" Target="../media/image147.emf"/><Relationship Id="rId170" Type="http://schemas.openxmlformats.org/officeDocument/2006/relationships/image" Target="../media/image158.emf"/><Relationship Id="rId107" Type="http://schemas.openxmlformats.org/officeDocument/2006/relationships/image" Target="../media/image95.emf"/><Relationship Id="rId11" Type="http://schemas.openxmlformats.org/officeDocument/2006/relationships/slideLayout" Target="../slideLayouts/slideLayout11.xml"/><Relationship Id="rId32" Type="http://schemas.openxmlformats.org/officeDocument/2006/relationships/image" Target="../media/image20.emf"/><Relationship Id="rId53" Type="http://schemas.openxmlformats.org/officeDocument/2006/relationships/image" Target="../media/image41.emf"/><Relationship Id="rId74" Type="http://schemas.openxmlformats.org/officeDocument/2006/relationships/image" Target="../media/image62.emf"/><Relationship Id="rId128" Type="http://schemas.openxmlformats.org/officeDocument/2006/relationships/image" Target="../media/image116.emf"/><Relationship Id="rId149" Type="http://schemas.openxmlformats.org/officeDocument/2006/relationships/image" Target="../media/image137.emf"/><Relationship Id="rId5" Type="http://schemas.openxmlformats.org/officeDocument/2006/relationships/slideLayout" Target="../slideLayouts/slideLayout5.xml"/><Relationship Id="rId95" Type="http://schemas.openxmlformats.org/officeDocument/2006/relationships/image" Target="../media/image83.emf"/><Relationship Id="rId160" Type="http://schemas.openxmlformats.org/officeDocument/2006/relationships/image" Target="../media/image148.emf"/><Relationship Id="rId181" Type="http://schemas.openxmlformats.org/officeDocument/2006/relationships/image" Target="../media/image169.emf"/><Relationship Id="rId22" Type="http://schemas.openxmlformats.org/officeDocument/2006/relationships/image" Target="../media/image10.emf"/><Relationship Id="rId43" Type="http://schemas.openxmlformats.org/officeDocument/2006/relationships/image" Target="../media/image31.emf"/><Relationship Id="rId64" Type="http://schemas.openxmlformats.org/officeDocument/2006/relationships/image" Target="../media/image52.emf"/><Relationship Id="rId118" Type="http://schemas.openxmlformats.org/officeDocument/2006/relationships/image" Target="../media/image106.emf"/><Relationship Id="rId139" Type="http://schemas.openxmlformats.org/officeDocument/2006/relationships/image" Target="../media/image127.emf"/><Relationship Id="rId85" Type="http://schemas.openxmlformats.org/officeDocument/2006/relationships/image" Target="../media/image73.emf"/><Relationship Id="rId150" Type="http://schemas.openxmlformats.org/officeDocument/2006/relationships/image" Target="../media/image138.emf"/><Relationship Id="rId171" Type="http://schemas.openxmlformats.org/officeDocument/2006/relationships/image" Target="../media/image159.emf"/><Relationship Id="rId12" Type="http://schemas.openxmlformats.org/officeDocument/2006/relationships/theme" Target="../theme/theme1.xml"/><Relationship Id="rId33" Type="http://schemas.openxmlformats.org/officeDocument/2006/relationships/image" Target="../media/image21.emf"/><Relationship Id="rId108" Type="http://schemas.openxmlformats.org/officeDocument/2006/relationships/image" Target="../media/image96.emf"/><Relationship Id="rId129" Type="http://schemas.openxmlformats.org/officeDocument/2006/relationships/image" Target="../media/image117.emf"/><Relationship Id="rId54" Type="http://schemas.openxmlformats.org/officeDocument/2006/relationships/image" Target="../media/image42.emf"/><Relationship Id="rId75" Type="http://schemas.openxmlformats.org/officeDocument/2006/relationships/image" Target="../media/image63.emf"/><Relationship Id="rId96" Type="http://schemas.openxmlformats.org/officeDocument/2006/relationships/image" Target="../media/image84.emf"/><Relationship Id="rId140" Type="http://schemas.openxmlformats.org/officeDocument/2006/relationships/image" Target="../media/image128.emf"/><Relationship Id="rId161" Type="http://schemas.openxmlformats.org/officeDocument/2006/relationships/image" Target="../media/image149.emf"/><Relationship Id="rId182" Type="http://schemas.openxmlformats.org/officeDocument/2006/relationships/image" Target="../media/image170.emf"/><Relationship Id="rId6" Type="http://schemas.openxmlformats.org/officeDocument/2006/relationships/slideLayout" Target="../slideLayouts/slideLayout6.xml"/><Relationship Id="rId23" Type="http://schemas.openxmlformats.org/officeDocument/2006/relationships/image" Target="../media/image11.emf"/><Relationship Id="rId119" Type="http://schemas.openxmlformats.org/officeDocument/2006/relationships/image" Target="../media/image107.emf"/><Relationship Id="rId44" Type="http://schemas.openxmlformats.org/officeDocument/2006/relationships/image" Target="../media/image32.emf"/><Relationship Id="rId60" Type="http://schemas.openxmlformats.org/officeDocument/2006/relationships/image" Target="../media/image48.emf"/><Relationship Id="rId65" Type="http://schemas.openxmlformats.org/officeDocument/2006/relationships/image" Target="../media/image53.emf"/><Relationship Id="rId81" Type="http://schemas.openxmlformats.org/officeDocument/2006/relationships/image" Target="../media/image69.emf"/><Relationship Id="rId86" Type="http://schemas.openxmlformats.org/officeDocument/2006/relationships/image" Target="../media/image74.emf"/><Relationship Id="rId130" Type="http://schemas.openxmlformats.org/officeDocument/2006/relationships/image" Target="../media/image118.emf"/><Relationship Id="rId135" Type="http://schemas.openxmlformats.org/officeDocument/2006/relationships/image" Target="../media/image123.emf"/><Relationship Id="rId151" Type="http://schemas.openxmlformats.org/officeDocument/2006/relationships/image" Target="../media/image139.emf"/><Relationship Id="rId156" Type="http://schemas.openxmlformats.org/officeDocument/2006/relationships/image" Target="../media/image144.emf"/><Relationship Id="rId177" Type="http://schemas.openxmlformats.org/officeDocument/2006/relationships/image" Target="../media/image165.emf"/><Relationship Id="rId172" Type="http://schemas.openxmlformats.org/officeDocument/2006/relationships/image" Target="../media/image160.emf"/><Relationship Id="rId13" Type="http://schemas.openxmlformats.org/officeDocument/2006/relationships/image" Target="../media/image1.emf"/><Relationship Id="rId18" Type="http://schemas.openxmlformats.org/officeDocument/2006/relationships/image" Target="../media/image6.emf"/><Relationship Id="rId39" Type="http://schemas.openxmlformats.org/officeDocument/2006/relationships/image" Target="../media/image27.emf"/><Relationship Id="rId109" Type="http://schemas.openxmlformats.org/officeDocument/2006/relationships/image" Target="../media/image97.emf"/><Relationship Id="rId34" Type="http://schemas.openxmlformats.org/officeDocument/2006/relationships/image" Target="../media/image22.emf"/><Relationship Id="rId50" Type="http://schemas.openxmlformats.org/officeDocument/2006/relationships/image" Target="../media/image38.emf"/><Relationship Id="rId55" Type="http://schemas.openxmlformats.org/officeDocument/2006/relationships/image" Target="../media/image43.emf"/><Relationship Id="rId76" Type="http://schemas.openxmlformats.org/officeDocument/2006/relationships/image" Target="../media/image64.emf"/><Relationship Id="rId97" Type="http://schemas.openxmlformats.org/officeDocument/2006/relationships/image" Target="../media/image85.emf"/><Relationship Id="rId104" Type="http://schemas.openxmlformats.org/officeDocument/2006/relationships/image" Target="../media/image92.emf"/><Relationship Id="rId120" Type="http://schemas.openxmlformats.org/officeDocument/2006/relationships/image" Target="../media/image108.emf"/><Relationship Id="rId125" Type="http://schemas.openxmlformats.org/officeDocument/2006/relationships/image" Target="../media/image113.emf"/><Relationship Id="rId141" Type="http://schemas.openxmlformats.org/officeDocument/2006/relationships/image" Target="../media/image129.emf"/><Relationship Id="rId146" Type="http://schemas.openxmlformats.org/officeDocument/2006/relationships/image" Target="../media/image134.emf"/><Relationship Id="rId167" Type="http://schemas.openxmlformats.org/officeDocument/2006/relationships/image" Target="../media/image155.emf"/><Relationship Id="rId7" Type="http://schemas.openxmlformats.org/officeDocument/2006/relationships/slideLayout" Target="../slideLayouts/slideLayout7.xml"/><Relationship Id="rId71" Type="http://schemas.openxmlformats.org/officeDocument/2006/relationships/image" Target="../media/image59.emf"/><Relationship Id="rId92" Type="http://schemas.openxmlformats.org/officeDocument/2006/relationships/image" Target="../media/image80.emf"/><Relationship Id="rId162" Type="http://schemas.openxmlformats.org/officeDocument/2006/relationships/image" Target="../media/image150.emf"/><Relationship Id="rId183" Type="http://schemas.openxmlformats.org/officeDocument/2006/relationships/image" Target="../media/image171.emf"/><Relationship Id="rId2" Type="http://schemas.openxmlformats.org/officeDocument/2006/relationships/slideLayout" Target="../slideLayouts/slideLayout2.xml"/><Relationship Id="rId29" Type="http://schemas.openxmlformats.org/officeDocument/2006/relationships/image" Target="../media/image17.emf"/><Relationship Id="rId24" Type="http://schemas.openxmlformats.org/officeDocument/2006/relationships/image" Target="../media/image12.emf"/><Relationship Id="rId40" Type="http://schemas.openxmlformats.org/officeDocument/2006/relationships/image" Target="../media/image28.emf"/><Relationship Id="rId45" Type="http://schemas.openxmlformats.org/officeDocument/2006/relationships/image" Target="../media/image33.emf"/><Relationship Id="rId66" Type="http://schemas.openxmlformats.org/officeDocument/2006/relationships/image" Target="../media/image54.emf"/><Relationship Id="rId87" Type="http://schemas.openxmlformats.org/officeDocument/2006/relationships/image" Target="../media/image75.emf"/><Relationship Id="rId110" Type="http://schemas.openxmlformats.org/officeDocument/2006/relationships/image" Target="../media/image98.emf"/><Relationship Id="rId115" Type="http://schemas.openxmlformats.org/officeDocument/2006/relationships/image" Target="../media/image103.emf"/><Relationship Id="rId131" Type="http://schemas.openxmlformats.org/officeDocument/2006/relationships/image" Target="../media/image119.emf"/><Relationship Id="rId136" Type="http://schemas.openxmlformats.org/officeDocument/2006/relationships/image" Target="../media/image124.emf"/><Relationship Id="rId157" Type="http://schemas.openxmlformats.org/officeDocument/2006/relationships/image" Target="../media/image145.emf"/><Relationship Id="rId178" Type="http://schemas.openxmlformats.org/officeDocument/2006/relationships/image" Target="../media/image166.emf"/><Relationship Id="rId61" Type="http://schemas.openxmlformats.org/officeDocument/2006/relationships/image" Target="../media/image49.emf"/><Relationship Id="rId82" Type="http://schemas.openxmlformats.org/officeDocument/2006/relationships/image" Target="../media/image70.emf"/><Relationship Id="rId152" Type="http://schemas.openxmlformats.org/officeDocument/2006/relationships/image" Target="../media/image140.emf"/><Relationship Id="rId173" Type="http://schemas.openxmlformats.org/officeDocument/2006/relationships/image" Target="../media/image161.emf"/><Relationship Id="rId19" Type="http://schemas.openxmlformats.org/officeDocument/2006/relationships/image" Target="../media/image7.emf"/><Relationship Id="rId14" Type="http://schemas.openxmlformats.org/officeDocument/2006/relationships/image" Target="../media/image2.emf"/><Relationship Id="rId30" Type="http://schemas.openxmlformats.org/officeDocument/2006/relationships/image" Target="../media/image18.emf"/><Relationship Id="rId35" Type="http://schemas.openxmlformats.org/officeDocument/2006/relationships/image" Target="../media/image23.emf"/><Relationship Id="rId56" Type="http://schemas.openxmlformats.org/officeDocument/2006/relationships/image" Target="../media/image44.emf"/><Relationship Id="rId77" Type="http://schemas.openxmlformats.org/officeDocument/2006/relationships/image" Target="../media/image65.emf"/><Relationship Id="rId100" Type="http://schemas.openxmlformats.org/officeDocument/2006/relationships/image" Target="../media/image88.emf"/><Relationship Id="rId105" Type="http://schemas.openxmlformats.org/officeDocument/2006/relationships/image" Target="../media/image93.emf"/><Relationship Id="rId126" Type="http://schemas.openxmlformats.org/officeDocument/2006/relationships/image" Target="../media/image114.emf"/><Relationship Id="rId147" Type="http://schemas.openxmlformats.org/officeDocument/2006/relationships/image" Target="../media/image135.emf"/><Relationship Id="rId168" Type="http://schemas.openxmlformats.org/officeDocument/2006/relationships/image" Target="../media/image156.emf"/><Relationship Id="rId8" Type="http://schemas.openxmlformats.org/officeDocument/2006/relationships/slideLayout" Target="../slideLayouts/slideLayout8.xml"/><Relationship Id="rId51" Type="http://schemas.openxmlformats.org/officeDocument/2006/relationships/image" Target="../media/image39.emf"/><Relationship Id="rId72" Type="http://schemas.openxmlformats.org/officeDocument/2006/relationships/image" Target="../media/image60.emf"/><Relationship Id="rId93" Type="http://schemas.openxmlformats.org/officeDocument/2006/relationships/image" Target="../media/image81.emf"/><Relationship Id="rId98" Type="http://schemas.openxmlformats.org/officeDocument/2006/relationships/image" Target="../media/image86.emf"/><Relationship Id="rId121" Type="http://schemas.openxmlformats.org/officeDocument/2006/relationships/image" Target="../media/image109.emf"/><Relationship Id="rId142" Type="http://schemas.openxmlformats.org/officeDocument/2006/relationships/image" Target="../media/image130.emf"/><Relationship Id="rId163" Type="http://schemas.openxmlformats.org/officeDocument/2006/relationships/image" Target="../media/image151.emf"/><Relationship Id="rId184" Type="http://schemas.openxmlformats.org/officeDocument/2006/relationships/image" Target="../media/image172.emf"/><Relationship Id="rId3" Type="http://schemas.openxmlformats.org/officeDocument/2006/relationships/slideLayout" Target="../slideLayouts/slideLayout3.xml"/><Relationship Id="rId25" Type="http://schemas.openxmlformats.org/officeDocument/2006/relationships/image" Target="../media/image13.emf"/><Relationship Id="rId46" Type="http://schemas.openxmlformats.org/officeDocument/2006/relationships/image" Target="../media/image34.emf"/><Relationship Id="rId67" Type="http://schemas.openxmlformats.org/officeDocument/2006/relationships/image" Target="../media/image55.emf"/><Relationship Id="rId116" Type="http://schemas.openxmlformats.org/officeDocument/2006/relationships/image" Target="../media/image104.emf"/><Relationship Id="rId137" Type="http://schemas.openxmlformats.org/officeDocument/2006/relationships/image" Target="../media/image125.emf"/><Relationship Id="rId158" Type="http://schemas.openxmlformats.org/officeDocument/2006/relationships/image" Target="../media/image146.emf"/><Relationship Id="rId20" Type="http://schemas.openxmlformats.org/officeDocument/2006/relationships/image" Target="../media/image8.emf"/><Relationship Id="rId41" Type="http://schemas.openxmlformats.org/officeDocument/2006/relationships/image" Target="../media/image29.emf"/><Relationship Id="rId62" Type="http://schemas.openxmlformats.org/officeDocument/2006/relationships/image" Target="../media/image50.emf"/><Relationship Id="rId83" Type="http://schemas.openxmlformats.org/officeDocument/2006/relationships/image" Target="../media/image71.emf"/><Relationship Id="rId88" Type="http://schemas.openxmlformats.org/officeDocument/2006/relationships/image" Target="../media/image76.emf"/><Relationship Id="rId111" Type="http://schemas.openxmlformats.org/officeDocument/2006/relationships/image" Target="../media/image99.emf"/><Relationship Id="rId132" Type="http://schemas.openxmlformats.org/officeDocument/2006/relationships/image" Target="../media/image120.emf"/><Relationship Id="rId153" Type="http://schemas.openxmlformats.org/officeDocument/2006/relationships/image" Target="../media/image141.emf"/><Relationship Id="rId174" Type="http://schemas.openxmlformats.org/officeDocument/2006/relationships/image" Target="../media/image162.emf"/><Relationship Id="rId179" Type="http://schemas.openxmlformats.org/officeDocument/2006/relationships/image" Target="../media/image167.emf"/><Relationship Id="rId15" Type="http://schemas.openxmlformats.org/officeDocument/2006/relationships/image" Target="../media/image3.emf"/><Relationship Id="rId36" Type="http://schemas.openxmlformats.org/officeDocument/2006/relationships/image" Target="../media/image24.emf"/><Relationship Id="rId57" Type="http://schemas.openxmlformats.org/officeDocument/2006/relationships/image" Target="../media/image45.emf"/><Relationship Id="rId106" Type="http://schemas.openxmlformats.org/officeDocument/2006/relationships/image" Target="../media/image94.emf"/><Relationship Id="rId127" Type="http://schemas.openxmlformats.org/officeDocument/2006/relationships/image" Target="../media/image115.emf"/><Relationship Id="rId10" Type="http://schemas.openxmlformats.org/officeDocument/2006/relationships/slideLayout" Target="../slideLayouts/slideLayout10.xml"/><Relationship Id="rId31" Type="http://schemas.openxmlformats.org/officeDocument/2006/relationships/image" Target="../media/image19.emf"/><Relationship Id="rId52" Type="http://schemas.openxmlformats.org/officeDocument/2006/relationships/image" Target="../media/image40.emf"/><Relationship Id="rId73" Type="http://schemas.openxmlformats.org/officeDocument/2006/relationships/image" Target="../media/image61.emf"/><Relationship Id="rId78" Type="http://schemas.openxmlformats.org/officeDocument/2006/relationships/image" Target="../media/image66.emf"/><Relationship Id="rId94" Type="http://schemas.openxmlformats.org/officeDocument/2006/relationships/image" Target="../media/image82.emf"/><Relationship Id="rId99" Type="http://schemas.openxmlformats.org/officeDocument/2006/relationships/image" Target="../media/image87.emf"/><Relationship Id="rId101" Type="http://schemas.openxmlformats.org/officeDocument/2006/relationships/image" Target="../media/image89.emf"/><Relationship Id="rId122" Type="http://schemas.openxmlformats.org/officeDocument/2006/relationships/image" Target="../media/image110.emf"/><Relationship Id="rId143" Type="http://schemas.openxmlformats.org/officeDocument/2006/relationships/image" Target="../media/image131.emf"/><Relationship Id="rId148" Type="http://schemas.openxmlformats.org/officeDocument/2006/relationships/image" Target="../media/image136.emf"/><Relationship Id="rId164" Type="http://schemas.openxmlformats.org/officeDocument/2006/relationships/image" Target="../media/image152.emf"/><Relationship Id="rId169" Type="http://schemas.openxmlformats.org/officeDocument/2006/relationships/image" Target="../media/image157.emf"/><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image" Target="../media/image168.emf"/><Relationship Id="rId26" Type="http://schemas.openxmlformats.org/officeDocument/2006/relationships/image" Target="../media/image14.emf"/><Relationship Id="rId47" Type="http://schemas.openxmlformats.org/officeDocument/2006/relationships/image" Target="../media/image35.emf"/><Relationship Id="rId68" Type="http://schemas.openxmlformats.org/officeDocument/2006/relationships/image" Target="../media/image56.emf"/><Relationship Id="rId89" Type="http://schemas.openxmlformats.org/officeDocument/2006/relationships/image" Target="../media/image77.emf"/><Relationship Id="rId112" Type="http://schemas.openxmlformats.org/officeDocument/2006/relationships/image" Target="../media/image100.emf"/><Relationship Id="rId133" Type="http://schemas.openxmlformats.org/officeDocument/2006/relationships/image" Target="../media/image121.emf"/><Relationship Id="rId154" Type="http://schemas.openxmlformats.org/officeDocument/2006/relationships/image" Target="../media/image142.emf"/><Relationship Id="rId175" Type="http://schemas.openxmlformats.org/officeDocument/2006/relationships/image" Target="../media/image163.emf"/><Relationship Id="rId16" Type="http://schemas.openxmlformats.org/officeDocument/2006/relationships/image" Target="../media/image4.emf"/><Relationship Id="rId37" Type="http://schemas.openxmlformats.org/officeDocument/2006/relationships/image" Target="../media/image25.emf"/><Relationship Id="rId58" Type="http://schemas.openxmlformats.org/officeDocument/2006/relationships/image" Target="../media/image46.emf"/><Relationship Id="rId79" Type="http://schemas.openxmlformats.org/officeDocument/2006/relationships/image" Target="../media/image67.emf"/><Relationship Id="rId102" Type="http://schemas.openxmlformats.org/officeDocument/2006/relationships/image" Target="../media/image90.emf"/><Relationship Id="rId123" Type="http://schemas.openxmlformats.org/officeDocument/2006/relationships/image" Target="../media/image111.emf"/><Relationship Id="rId144" Type="http://schemas.openxmlformats.org/officeDocument/2006/relationships/image" Target="../media/image132.emf"/><Relationship Id="rId90" Type="http://schemas.openxmlformats.org/officeDocument/2006/relationships/image" Target="../media/image78.emf"/><Relationship Id="rId165" Type="http://schemas.openxmlformats.org/officeDocument/2006/relationships/image" Target="../media/image153.emf"/><Relationship Id="rId27" Type="http://schemas.openxmlformats.org/officeDocument/2006/relationships/image" Target="../media/image15.emf"/><Relationship Id="rId48" Type="http://schemas.openxmlformats.org/officeDocument/2006/relationships/image" Target="../media/image36.emf"/><Relationship Id="rId69" Type="http://schemas.openxmlformats.org/officeDocument/2006/relationships/image" Target="../media/image57.emf"/><Relationship Id="rId113" Type="http://schemas.openxmlformats.org/officeDocument/2006/relationships/image" Target="../media/image101.emf"/><Relationship Id="rId134" Type="http://schemas.openxmlformats.org/officeDocument/2006/relationships/image" Target="../media/image122.emf"/><Relationship Id="rId80" Type="http://schemas.openxmlformats.org/officeDocument/2006/relationships/image" Target="../media/image68.emf"/><Relationship Id="rId155" Type="http://schemas.openxmlformats.org/officeDocument/2006/relationships/image" Target="../media/image143.emf"/><Relationship Id="rId176" Type="http://schemas.openxmlformats.org/officeDocument/2006/relationships/image" Target="../media/image164.emf"/><Relationship Id="rId17" Type="http://schemas.openxmlformats.org/officeDocument/2006/relationships/image" Target="../media/image5.emf"/><Relationship Id="rId38" Type="http://schemas.openxmlformats.org/officeDocument/2006/relationships/image" Target="../media/image26.emf"/><Relationship Id="rId59" Type="http://schemas.openxmlformats.org/officeDocument/2006/relationships/image" Target="../media/image47.emf"/><Relationship Id="rId103" Type="http://schemas.openxmlformats.org/officeDocument/2006/relationships/image" Target="../media/image91.emf"/><Relationship Id="rId124" Type="http://schemas.openxmlformats.org/officeDocument/2006/relationships/image" Target="../media/image112.emf"/><Relationship Id="rId70" Type="http://schemas.openxmlformats.org/officeDocument/2006/relationships/image" Target="../media/image58.emf"/><Relationship Id="rId91" Type="http://schemas.openxmlformats.org/officeDocument/2006/relationships/image" Target="../media/image79.emf"/><Relationship Id="rId145" Type="http://schemas.openxmlformats.org/officeDocument/2006/relationships/image" Target="../media/image133.emf"/><Relationship Id="rId166" Type="http://schemas.openxmlformats.org/officeDocument/2006/relationships/image" Target="../media/image154.emf"/><Relationship Id="rId1" Type="http://schemas.openxmlformats.org/officeDocument/2006/relationships/slideLayout" Target="../slideLayouts/slideLayout1.xml"/><Relationship Id="rId28" Type="http://schemas.openxmlformats.org/officeDocument/2006/relationships/image" Target="../media/image16.emf"/><Relationship Id="rId49" Type="http://schemas.openxmlformats.org/officeDocument/2006/relationships/image" Target="../media/image37.emf"/><Relationship Id="rId114" Type="http://schemas.openxmlformats.org/officeDocument/2006/relationships/image" Target="../media/image10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2225867" cy="6883400"/>
            <a:chOff x="0" y="0"/>
            <a:chExt cx="5776" cy="4336"/>
          </a:xfrm>
        </p:grpSpPr>
        <p:grpSp>
          <p:nvGrpSpPr>
            <p:cNvPr id="2056" name="Group 3"/>
            <p:cNvGrpSpPr>
              <a:grpSpLocks/>
            </p:cNvGrpSpPr>
            <p:nvPr userDrawn="1"/>
          </p:nvGrpSpPr>
          <p:grpSpPr bwMode="auto">
            <a:xfrm>
              <a:off x="4371" y="1925"/>
              <a:ext cx="1405" cy="2411"/>
              <a:chOff x="4372" y="1918"/>
              <a:chExt cx="1405" cy="2411"/>
            </a:xfrm>
          </p:grpSpPr>
          <p:pic>
            <p:nvPicPr>
              <p:cNvPr id="2134" name="Picture 4" descr="Large confett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9" y="383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35" name="Group 5"/>
              <p:cNvGrpSpPr>
                <a:grpSpLocks/>
              </p:cNvGrpSpPr>
              <p:nvPr/>
            </p:nvGrpSpPr>
            <p:grpSpPr bwMode="auto">
              <a:xfrm>
                <a:off x="4372" y="1918"/>
                <a:ext cx="1405" cy="2411"/>
                <a:chOff x="4719" y="2550"/>
                <a:chExt cx="1050" cy="1779"/>
              </a:xfrm>
            </p:grpSpPr>
            <p:sp>
              <p:nvSpPr>
                <p:cNvPr id="2138" name="Freeform 6"/>
                <p:cNvSpPr>
                  <a:spLocks/>
                </p:cNvSpPr>
                <p:nvPr/>
              </p:nvSpPr>
              <p:spPr bwMode="auto">
                <a:xfrm>
                  <a:off x="5228" y="2661"/>
                  <a:ext cx="533" cy="1435"/>
                </a:xfrm>
                <a:custGeom>
                  <a:avLst/>
                  <a:gdLst>
                    <a:gd name="T0" fmla="*/ 445 w 533"/>
                    <a:gd name="T1" fmla="*/ 1405 h 1435"/>
                    <a:gd name="T2" fmla="*/ 318 w 533"/>
                    <a:gd name="T3" fmla="*/ 1347 h 1435"/>
                    <a:gd name="T4" fmla="*/ 104 w 533"/>
                    <a:gd name="T5" fmla="*/ 1335 h 1435"/>
                    <a:gd name="T6" fmla="*/ 0 w 533"/>
                    <a:gd name="T7" fmla="*/ 1339 h 1435"/>
                    <a:gd name="T8" fmla="*/ 93 w 533"/>
                    <a:gd name="T9" fmla="*/ 1306 h 1435"/>
                    <a:gd name="T10" fmla="*/ 21 w 533"/>
                    <a:gd name="T11" fmla="*/ 1176 h 1435"/>
                    <a:gd name="T12" fmla="*/ 80 w 533"/>
                    <a:gd name="T13" fmla="*/ 1179 h 1435"/>
                    <a:gd name="T14" fmla="*/ 164 w 533"/>
                    <a:gd name="T15" fmla="*/ 1281 h 1435"/>
                    <a:gd name="T16" fmla="*/ 347 w 533"/>
                    <a:gd name="T17" fmla="*/ 1330 h 1435"/>
                    <a:gd name="T18" fmla="*/ 369 w 533"/>
                    <a:gd name="T19" fmla="*/ 1298 h 1435"/>
                    <a:gd name="T20" fmla="*/ 243 w 533"/>
                    <a:gd name="T21" fmla="*/ 1172 h 1435"/>
                    <a:gd name="T22" fmla="*/ 222 w 533"/>
                    <a:gd name="T23" fmla="*/ 1014 h 1435"/>
                    <a:gd name="T24" fmla="*/ 47 w 533"/>
                    <a:gd name="T25" fmla="*/ 902 h 1435"/>
                    <a:gd name="T26" fmla="*/ 56 w 533"/>
                    <a:gd name="T27" fmla="*/ 890 h 1435"/>
                    <a:gd name="T28" fmla="*/ 179 w 533"/>
                    <a:gd name="T29" fmla="*/ 878 h 1435"/>
                    <a:gd name="T30" fmla="*/ 92 w 533"/>
                    <a:gd name="T31" fmla="*/ 742 h 1435"/>
                    <a:gd name="T32" fmla="*/ 100 w 533"/>
                    <a:gd name="T33" fmla="*/ 725 h 1435"/>
                    <a:gd name="T34" fmla="*/ 161 w 533"/>
                    <a:gd name="T35" fmla="*/ 665 h 1435"/>
                    <a:gd name="T36" fmla="*/ 178 w 533"/>
                    <a:gd name="T37" fmla="*/ 676 h 1435"/>
                    <a:gd name="T38" fmla="*/ 183 w 533"/>
                    <a:gd name="T39" fmla="*/ 816 h 1435"/>
                    <a:gd name="T40" fmla="*/ 215 w 533"/>
                    <a:gd name="T41" fmla="*/ 937 h 1435"/>
                    <a:gd name="T42" fmla="*/ 260 w 533"/>
                    <a:gd name="T43" fmla="*/ 1114 h 1435"/>
                    <a:gd name="T44" fmla="*/ 316 w 533"/>
                    <a:gd name="T45" fmla="*/ 1137 h 1435"/>
                    <a:gd name="T46" fmla="*/ 408 w 533"/>
                    <a:gd name="T47" fmla="*/ 982 h 1435"/>
                    <a:gd name="T48" fmla="*/ 439 w 533"/>
                    <a:gd name="T49" fmla="*/ 772 h 1435"/>
                    <a:gd name="T50" fmla="*/ 324 w 533"/>
                    <a:gd name="T51" fmla="*/ 614 h 1435"/>
                    <a:gd name="T52" fmla="*/ 187 w 533"/>
                    <a:gd name="T53" fmla="*/ 592 h 1435"/>
                    <a:gd name="T54" fmla="*/ 273 w 533"/>
                    <a:gd name="T55" fmla="*/ 566 h 1435"/>
                    <a:gd name="T56" fmla="*/ 211 w 533"/>
                    <a:gd name="T57" fmla="*/ 431 h 1435"/>
                    <a:gd name="T58" fmla="*/ 158 w 533"/>
                    <a:gd name="T59" fmla="*/ 314 h 1435"/>
                    <a:gd name="T60" fmla="*/ 155 w 533"/>
                    <a:gd name="T61" fmla="*/ 129 h 1435"/>
                    <a:gd name="T62" fmla="*/ 199 w 533"/>
                    <a:gd name="T63" fmla="*/ 154 h 1435"/>
                    <a:gd name="T64" fmla="*/ 235 w 533"/>
                    <a:gd name="T65" fmla="*/ 2 h 1435"/>
                    <a:gd name="T66" fmla="*/ 224 w 533"/>
                    <a:gd name="T67" fmla="*/ 149 h 1435"/>
                    <a:gd name="T68" fmla="*/ 182 w 533"/>
                    <a:gd name="T69" fmla="*/ 323 h 1435"/>
                    <a:gd name="T70" fmla="*/ 241 w 533"/>
                    <a:gd name="T71" fmla="*/ 326 h 1435"/>
                    <a:gd name="T72" fmla="*/ 305 w 533"/>
                    <a:gd name="T73" fmla="*/ 206 h 1435"/>
                    <a:gd name="T74" fmla="*/ 281 w 533"/>
                    <a:gd name="T75" fmla="*/ 320 h 1435"/>
                    <a:gd name="T76" fmla="*/ 236 w 533"/>
                    <a:gd name="T77" fmla="*/ 430 h 1435"/>
                    <a:gd name="T78" fmla="*/ 311 w 533"/>
                    <a:gd name="T79" fmla="*/ 573 h 1435"/>
                    <a:gd name="T80" fmla="*/ 456 w 533"/>
                    <a:gd name="T81" fmla="*/ 669 h 1435"/>
                    <a:gd name="T82" fmla="*/ 533 w 533"/>
                    <a:gd name="T83" fmla="*/ 616 h 1435"/>
                    <a:gd name="T84" fmla="*/ 463 w 533"/>
                    <a:gd name="T85" fmla="*/ 828 h 1435"/>
                    <a:gd name="T86" fmla="*/ 499 w 533"/>
                    <a:gd name="T87" fmla="*/ 948 h 1435"/>
                    <a:gd name="T88" fmla="*/ 454 w 533"/>
                    <a:gd name="T89" fmla="*/ 994 h 1435"/>
                    <a:gd name="T90" fmla="*/ 351 w 533"/>
                    <a:gd name="T91" fmla="*/ 1139 h 1435"/>
                    <a:gd name="T92" fmla="*/ 421 w 533"/>
                    <a:gd name="T93" fmla="*/ 1311 h 1435"/>
                    <a:gd name="T94" fmla="*/ 530 w 533"/>
                    <a:gd name="T95" fmla="*/ 1429 h 14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3" h="1435">
                      <a:moveTo>
                        <a:pt x="530" y="1429"/>
                      </a:moveTo>
                      <a:cubicBezTo>
                        <a:pt x="522" y="1435"/>
                        <a:pt x="512" y="1427"/>
                        <a:pt x="498" y="1423"/>
                      </a:cubicBezTo>
                      <a:cubicBezTo>
                        <a:pt x="484" y="1419"/>
                        <a:pt x="463" y="1408"/>
                        <a:pt x="445" y="1405"/>
                      </a:cubicBezTo>
                      <a:cubicBezTo>
                        <a:pt x="427" y="1403"/>
                        <a:pt x="406" y="1414"/>
                        <a:pt x="390" y="1412"/>
                      </a:cubicBezTo>
                      <a:cubicBezTo>
                        <a:pt x="375" y="1410"/>
                        <a:pt x="360" y="1406"/>
                        <a:pt x="348" y="1395"/>
                      </a:cubicBezTo>
                      <a:cubicBezTo>
                        <a:pt x="335" y="1385"/>
                        <a:pt x="336" y="1360"/>
                        <a:pt x="318" y="1347"/>
                      </a:cubicBezTo>
                      <a:cubicBezTo>
                        <a:pt x="301" y="1334"/>
                        <a:pt x="267" y="1324"/>
                        <a:pt x="241" y="1317"/>
                      </a:cubicBezTo>
                      <a:cubicBezTo>
                        <a:pt x="214" y="1311"/>
                        <a:pt x="181" y="1303"/>
                        <a:pt x="158" y="1306"/>
                      </a:cubicBezTo>
                      <a:cubicBezTo>
                        <a:pt x="136" y="1309"/>
                        <a:pt x="118" y="1332"/>
                        <a:pt x="104" y="1335"/>
                      </a:cubicBezTo>
                      <a:cubicBezTo>
                        <a:pt x="89" y="1337"/>
                        <a:pt x="81" y="1318"/>
                        <a:pt x="69" y="1322"/>
                      </a:cubicBezTo>
                      <a:cubicBezTo>
                        <a:pt x="56" y="1327"/>
                        <a:pt x="39" y="1360"/>
                        <a:pt x="27" y="1363"/>
                      </a:cubicBezTo>
                      <a:cubicBezTo>
                        <a:pt x="16" y="1367"/>
                        <a:pt x="0" y="1343"/>
                        <a:pt x="0" y="1339"/>
                      </a:cubicBezTo>
                      <a:cubicBezTo>
                        <a:pt x="1" y="1334"/>
                        <a:pt x="21" y="1344"/>
                        <a:pt x="30" y="1337"/>
                      </a:cubicBezTo>
                      <a:cubicBezTo>
                        <a:pt x="40" y="1330"/>
                        <a:pt x="49" y="1303"/>
                        <a:pt x="59" y="1298"/>
                      </a:cubicBezTo>
                      <a:cubicBezTo>
                        <a:pt x="70" y="1293"/>
                        <a:pt x="89" y="1315"/>
                        <a:pt x="93" y="1306"/>
                      </a:cubicBezTo>
                      <a:cubicBezTo>
                        <a:pt x="98" y="1298"/>
                        <a:pt x="92" y="1269"/>
                        <a:pt x="87" y="1252"/>
                      </a:cubicBezTo>
                      <a:cubicBezTo>
                        <a:pt x="81" y="1234"/>
                        <a:pt x="76" y="1210"/>
                        <a:pt x="65" y="1198"/>
                      </a:cubicBezTo>
                      <a:cubicBezTo>
                        <a:pt x="53" y="1185"/>
                        <a:pt x="28" y="1183"/>
                        <a:pt x="21" y="1176"/>
                      </a:cubicBezTo>
                      <a:cubicBezTo>
                        <a:pt x="15" y="1170"/>
                        <a:pt x="21" y="1157"/>
                        <a:pt x="25" y="1154"/>
                      </a:cubicBezTo>
                      <a:cubicBezTo>
                        <a:pt x="30" y="1151"/>
                        <a:pt x="38" y="1154"/>
                        <a:pt x="48" y="1158"/>
                      </a:cubicBezTo>
                      <a:cubicBezTo>
                        <a:pt x="57" y="1162"/>
                        <a:pt x="71" y="1168"/>
                        <a:pt x="80" y="1179"/>
                      </a:cubicBezTo>
                      <a:cubicBezTo>
                        <a:pt x="90" y="1190"/>
                        <a:pt x="98" y="1207"/>
                        <a:pt x="103" y="1227"/>
                      </a:cubicBezTo>
                      <a:cubicBezTo>
                        <a:pt x="108" y="1246"/>
                        <a:pt x="107" y="1284"/>
                        <a:pt x="117" y="1293"/>
                      </a:cubicBezTo>
                      <a:cubicBezTo>
                        <a:pt x="126" y="1302"/>
                        <a:pt x="146" y="1283"/>
                        <a:pt x="164" y="1281"/>
                      </a:cubicBezTo>
                      <a:cubicBezTo>
                        <a:pt x="182" y="1280"/>
                        <a:pt x="197" y="1280"/>
                        <a:pt x="219" y="1285"/>
                      </a:cubicBezTo>
                      <a:cubicBezTo>
                        <a:pt x="241" y="1290"/>
                        <a:pt x="277" y="1304"/>
                        <a:pt x="298" y="1312"/>
                      </a:cubicBezTo>
                      <a:cubicBezTo>
                        <a:pt x="319" y="1320"/>
                        <a:pt x="334" y="1323"/>
                        <a:pt x="347" y="1330"/>
                      </a:cubicBezTo>
                      <a:cubicBezTo>
                        <a:pt x="360" y="1338"/>
                        <a:pt x="371" y="1354"/>
                        <a:pt x="381" y="1356"/>
                      </a:cubicBezTo>
                      <a:cubicBezTo>
                        <a:pt x="390" y="1357"/>
                        <a:pt x="406" y="1352"/>
                        <a:pt x="404" y="1342"/>
                      </a:cubicBezTo>
                      <a:cubicBezTo>
                        <a:pt x="402" y="1333"/>
                        <a:pt x="381" y="1315"/>
                        <a:pt x="369" y="1298"/>
                      </a:cubicBezTo>
                      <a:cubicBezTo>
                        <a:pt x="357" y="1280"/>
                        <a:pt x="344" y="1256"/>
                        <a:pt x="333" y="1238"/>
                      </a:cubicBezTo>
                      <a:cubicBezTo>
                        <a:pt x="322" y="1220"/>
                        <a:pt x="318" y="1201"/>
                        <a:pt x="303" y="1190"/>
                      </a:cubicBezTo>
                      <a:cubicBezTo>
                        <a:pt x="289" y="1179"/>
                        <a:pt x="256" y="1179"/>
                        <a:pt x="243" y="1172"/>
                      </a:cubicBezTo>
                      <a:cubicBezTo>
                        <a:pt x="231" y="1165"/>
                        <a:pt x="231" y="1161"/>
                        <a:pt x="230" y="1149"/>
                      </a:cubicBezTo>
                      <a:cubicBezTo>
                        <a:pt x="229" y="1136"/>
                        <a:pt x="239" y="1122"/>
                        <a:pt x="237" y="1099"/>
                      </a:cubicBezTo>
                      <a:cubicBezTo>
                        <a:pt x="235" y="1077"/>
                        <a:pt x="231" y="1040"/>
                        <a:pt x="222" y="1014"/>
                      </a:cubicBezTo>
                      <a:cubicBezTo>
                        <a:pt x="213" y="987"/>
                        <a:pt x="202" y="954"/>
                        <a:pt x="182" y="937"/>
                      </a:cubicBezTo>
                      <a:cubicBezTo>
                        <a:pt x="162" y="921"/>
                        <a:pt x="125" y="917"/>
                        <a:pt x="103" y="910"/>
                      </a:cubicBezTo>
                      <a:cubicBezTo>
                        <a:pt x="81" y="904"/>
                        <a:pt x="60" y="908"/>
                        <a:pt x="47" y="902"/>
                      </a:cubicBezTo>
                      <a:cubicBezTo>
                        <a:pt x="35" y="896"/>
                        <a:pt x="23" y="881"/>
                        <a:pt x="22" y="875"/>
                      </a:cubicBezTo>
                      <a:cubicBezTo>
                        <a:pt x="21" y="869"/>
                        <a:pt x="35" y="867"/>
                        <a:pt x="41" y="869"/>
                      </a:cubicBezTo>
                      <a:cubicBezTo>
                        <a:pt x="46" y="872"/>
                        <a:pt x="43" y="886"/>
                        <a:pt x="56" y="890"/>
                      </a:cubicBezTo>
                      <a:cubicBezTo>
                        <a:pt x="69" y="894"/>
                        <a:pt x="102" y="890"/>
                        <a:pt x="121" y="894"/>
                      </a:cubicBezTo>
                      <a:cubicBezTo>
                        <a:pt x="141" y="897"/>
                        <a:pt x="163" y="912"/>
                        <a:pt x="172" y="909"/>
                      </a:cubicBezTo>
                      <a:cubicBezTo>
                        <a:pt x="181" y="907"/>
                        <a:pt x="180" y="897"/>
                        <a:pt x="179" y="878"/>
                      </a:cubicBezTo>
                      <a:cubicBezTo>
                        <a:pt x="177" y="858"/>
                        <a:pt x="172" y="815"/>
                        <a:pt x="164" y="796"/>
                      </a:cubicBezTo>
                      <a:cubicBezTo>
                        <a:pt x="157" y="777"/>
                        <a:pt x="143" y="769"/>
                        <a:pt x="131" y="760"/>
                      </a:cubicBezTo>
                      <a:cubicBezTo>
                        <a:pt x="119" y="751"/>
                        <a:pt x="103" y="749"/>
                        <a:pt x="92" y="742"/>
                      </a:cubicBezTo>
                      <a:cubicBezTo>
                        <a:pt x="81" y="734"/>
                        <a:pt x="65" y="725"/>
                        <a:pt x="61" y="718"/>
                      </a:cubicBezTo>
                      <a:cubicBezTo>
                        <a:pt x="58" y="710"/>
                        <a:pt x="64" y="697"/>
                        <a:pt x="70" y="698"/>
                      </a:cubicBezTo>
                      <a:cubicBezTo>
                        <a:pt x="77" y="700"/>
                        <a:pt x="89" y="718"/>
                        <a:pt x="100" y="725"/>
                      </a:cubicBezTo>
                      <a:cubicBezTo>
                        <a:pt x="111" y="732"/>
                        <a:pt x="129" y="742"/>
                        <a:pt x="138" y="743"/>
                      </a:cubicBezTo>
                      <a:cubicBezTo>
                        <a:pt x="147" y="744"/>
                        <a:pt x="151" y="742"/>
                        <a:pt x="155" y="729"/>
                      </a:cubicBezTo>
                      <a:cubicBezTo>
                        <a:pt x="158" y="716"/>
                        <a:pt x="159" y="682"/>
                        <a:pt x="161" y="665"/>
                      </a:cubicBezTo>
                      <a:cubicBezTo>
                        <a:pt x="163" y="648"/>
                        <a:pt x="160" y="630"/>
                        <a:pt x="166" y="625"/>
                      </a:cubicBezTo>
                      <a:cubicBezTo>
                        <a:pt x="172" y="619"/>
                        <a:pt x="192" y="621"/>
                        <a:pt x="195" y="630"/>
                      </a:cubicBezTo>
                      <a:cubicBezTo>
                        <a:pt x="197" y="638"/>
                        <a:pt x="183" y="657"/>
                        <a:pt x="178" y="676"/>
                      </a:cubicBezTo>
                      <a:cubicBezTo>
                        <a:pt x="174" y="695"/>
                        <a:pt x="169" y="726"/>
                        <a:pt x="171" y="743"/>
                      </a:cubicBezTo>
                      <a:cubicBezTo>
                        <a:pt x="172" y="759"/>
                        <a:pt x="184" y="762"/>
                        <a:pt x="186" y="774"/>
                      </a:cubicBezTo>
                      <a:cubicBezTo>
                        <a:pt x="187" y="786"/>
                        <a:pt x="181" y="798"/>
                        <a:pt x="183" y="816"/>
                      </a:cubicBezTo>
                      <a:cubicBezTo>
                        <a:pt x="186" y="833"/>
                        <a:pt x="194" y="864"/>
                        <a:pt x="200" y="877"/>
                      </a:cubicBezTo>
                      <a:cubicBezTo>
                        <a:pt x="207" y="891"/>
                        <a:pt x="221" y="893"/>
                        <a:pt x="223" y="903"/>
                      </a:cubicBezTo>
                      <a:cubicBezTo>
                        <a:pt x="225" y="913"/>
                        <a:pt x="212" y="923"/>
                        <a:pt x="215" y="937"/>
                      </a:cubicBezTo>
                      <a:cubicBezTo>
                        <a:pt x="217" y="952"/>
                        <a:pt x="233" y="973"/>
                        <a:pt x="239" y="993"/>
                      </a:cubicBezTo>
                      <a:cubicBezTo>
                        <a:pt x="245" y="1013"/>
                        <a:pt x="246" y="1033"/>
                        <a:pt x="249" y="1054"/>
                      </a:cubicBezTo>
                      <a:cubicBezTo>
                        <a:pt x="253" y="1074"/>
                        <a:pt x="257" y="1100"/>
                        <a:pt x="260" y="1114"/>
                      </a:cubicBezTo>
                      <a:cubicBezTo>
                        <a:pt x="262" y="1129"/>
                        <a:pt x="256" y="1135"/>
                        <a:pt x="263" y="1142"/>
                      </a:cubicBezTo>
                      <a:cubicBezTo>
                        <a:pt x="270" y="1149"/>
                        <a:pt x="295" y="1158"/>
                        <a:pt x="303" y="1157"/>
                      </a:cubicBezTo>
                      <a:cubicBezTo>
                        <a:pt x="312" y="1157"/>
                        <a:pt x="310" y="1151"/>
                        <a:pt x="316" y="1137"/>
                      </a:cubicBezTo>
                      <a:cubicBezTo>
                        <a:pt x="323" y="1124"/>
                        <a:pt x="331" y="1094"/>
                        <a:pt x="343" y="1076"/>
                      </a:cubicBezTo>
                      <a:cubicBezTo>
                        <a:pt x="354" y="1057"/>
                        <a:pt x="375" y="1037"/>
                        <a:pt x="386" y="1021"/>
                      </a:cubicBezTo>
                      <a:cubicBezTo>
                        <a:pt x="396" y="1005"/>
                        <a:pt x="403" y="998"/>
                        <a:pt x="408" y="982"/>
                      </a:cubicBezTo>
                      <a:cubicBezTo>
                        <a:pt x="413" y="966"/>
                        <a:pt x="408" y="947"/>
                        <a:pt x="411" y="923"/>
                      </a:cubicBezTo>
                      <a:cubicBezTo>
                        <a:pt x="414" y="899"/>
                        <a:pt x="422" y="865"/>
                        <a:pt x="426" y="840"/>
                      </a:cubicBezTo>
                      <a:cubicBezTo>
                        <a:pt x="431" y="814"/>
                        <a:pt x="436" y="792"/>
                        <a:pt x="439" y="772"/>
                      </a:cubicBezTo>
                      <a:cubicBezTo>
                        <a:pt x="441" y="752"/>
                        <a:pt x="447" y="734"/>
                        <a:pt x="440" y="716"/>
                      </a:cubicBezTo>
                      <a:cubicBezTo>
                        <a:pt x="433" y="698"/>
                        <a:pt x="414" y="681"/>
                        <a:pt x="395" y="664"/>
                      </a:cubicBezTo>
                      <a:cubicBezTo>
                        <a:pt x="376" y="648"/>
                        <a:pt x="343" y="625"/>
                        <a:pt x="324" y="614"/>
                      </a:cubicBezTo>
                      <a:cubicBezTo>
                        <a:pt x="305" y="603"/>
                        <a:pt x="295" y="600"/>
                        <a:pt x="277" y="597"/>
                      </a:cubicBezTo>
                      <a:cubicBezTo>
                        <a:pt x="259" y="595"/>
                        <a:pt x="230" y="605"/>
                        <a:pt x="216" y="604"/>
                      </a:cubicBezTo>
                      <a:cubicBezTo>
                        <a:pt x="201" y="602"/>
                        <a:pt x="189" y="595"/>
                        <a:pt x="187" y="592"/>
                      </a:cubicBezTo>
                      <a:cubicBezTo>
                        <a:pt x="186" y="589"/>
                        <a:pt x="196" y="582"/>
                        <a:pt x="206" y="580"/>
                      </a:cubicBezTo>
                      <a:cubicBezTo>
                        <a:pt x="217" y="577"/>
                        <a:pt x="236" y="580"/>
                        <a:pt x="247" y="578"/>
                      </a:cubicBezTo>
                      <a:cubicBezTo>
                        <a:pt x="258" y="575"/>
                        <a:pt x="272" y="573"/>
                        <a:pt x="273" y="566"/>
                      </a:cubicBezTo>
                      <a:cubicBezTo>
                        <a:pt x="274" y="559"/>
                        <a:pt x="262" y="547"/>
                        <a:pt x="254" y="535"/>
                      </a:cubicBezTo>
                      <a:cubicBezTo>
                        <a:pt x="245" y="524"/>
                        <a:pt x="230" y="510"/>
                        <a:pt x="223" y="494"/>
                      </a:cubicBezTo>
                      <a:cubicBezTo>
                        <a:pt x="216" y="477"/>
                        <a:pt x="218" y="445"/>
                        <a:pt x="211" y="431"/>
                      </a:cubicBezTo>
                      <a:cubicBezTo>
                        <a:pt x="203" y="418"/>
                        <a:pt x="184" y="420"/>
                        <a:pt x="175" y="408"/>
                      </a:cubicBezTo>
                      <a:cubicBezTo>
                        <a:pt x="167" y="397"/>
                        <a:pt x="164" y="374"/>
                        <a:pt x="161" y="359"/>
                      </a:cubicBezTo>
                      <a:cubicBezTo>
                        <a:pt x="158" y="344"/>
                        <a:pt x="156" y="333"/>
                        <a:pt x="158" y="314"/>
                      </a:cubicBezTo>
                      <a:cubicBezTo>
                        <a:pt x="161" y="296"/>
                        <a:pt x="174" y="267"/>
                        <a:pt x="179" y="245"/>
                      </a:cubicBezTo>
                      <a:cubicBezTo>
                        <a:pt x="184" y="223"/>
                        <a:pt x="189" y="200"/>
                        <a:pt x="185" y="181"/>
                      </a:cubicBezTo>
                      <a:cubicBezTo>
                        <a:pt x="181" y="162"/>
                        <a:pt x="158" y="140"/>
                        <a:pt x="155" y="129"/>
                      </a:cubicBezTo>
                      <a:cubicBezTo>
                        <a:pt x="152" y="117"/>
                        <a:pt x="160" y="107"/>
                        <a:pt x="164" y="110"/>
                      </a:cubicBezTo>
                      <a:cubicBezTo>
                        <a:pt x="168" y="112"/>
                        <a:pt x="174" y="138"/>
                        <a:pt x="180" y="145"/>
                      </a:cubicBezTo>
                      <a:cubicBezTo>
                        <a:pt x="186" y="153"/>
                        <a:pt x="192" y="160"/>
                        <a:pt x="199" y="154"/>
                      </a:cubicBezTo>
                      <a:cubicBezTo>
                        <a:pt x="207" y="149"/>
                        <a:pt x="217" y="129"/>
                        <a:pt x="222" y="108"/>
                      </a:cubicBezTo>
                      <a:cubicBezTo>
                        <a:pt x="227" y="88"/>
                        <a:pt x="228" y="49"/>
                        <a:pt x="230" y="31"/>
                      </a:cubicBezTo>
                      <a:cubicBezTo>
                        <a:pt x="232" y="13"/>
                        <a:pt x="231" y="4"/>
                        <a:pt x="235" y="2"/>
                      </a:cubicBezTo>
                      <a:cubicBezTo>
                        <a:pt x="239" y="0"/>
                        <a:pt x="252" y="5"/>
                        <a:pt x="253" y="18"/>
                      </a:cubicBezTo>
                      <a:cubicBezTo>
                        <a:pt x="255" y="30"/>
                        <a:pt x="249" y="58"/>
                        <a:pt x="245" y="80"/>
                      </a:cubicBezTo>
                      <a:cubicBezTo>
                        <a:pt x="240" y="102"/>
                        <a:pt x="231" y="130"/>
                        <a:pt x="224" y="149"/>
                      </a:cubicBezTo>
                      <a:cubicBezTo>
                        <a:pt x="217" y="169"/>
                        <a:pt x="208" y="179"/>
                        <a:pt x="202" y="199"/>
                      </a:cubicBezTo>
                      <a:cubicBezTo>
                        <a:pt x="196" y="219"/>
                        <a:pt x="189" y="247"/>
                        <a:pt x="186" y="268"/>
                      </a:cubicBezTo>
                      <a:cubicBezTo>
                        <a:pt x="182" y="288"/>
                        <a:pt x="180" y="306"/>
                        <a:pt x="182" y="323"/>
                      </a:cubicBezTo>
                      <a:cubicBezTo>
                        <a:pt x="184" y="339"/>
                        <a:pt x="192" y="365"/>
                        <a:pt x="199" y="373"/>
                      </a:cubicBezTo>
                      <a:cubicBezTo>
                        <a:pt x="205" y="381"/>
                        <a:pt x="216" y="378"/>
                        <a:pt x="222" y="371"/>
                      </a:cubicBezTo>
                      <a:cubicBezTo>
                        <a:pt x="228" y="363"/>
                        <a:pt x="232" y="339"/>
                        <a:pt x="241" y="326"/>
                      </a:cubicBezTo>
                      <a:cubicBezTo>
                        <a:pt x="250" y="312"/>
                        <a:pt x="266" y="302"/>
                        <a:pt x="276" y="288"/>
                      </a:cubicBezTo>
                      <a:cubicBezTo>
                        <a:pt x="287" y="274"/>
                        <a:pt x="299" y="255"/>
                        <a:pt x="304" y="241"/>
                      </a:cubicBezTo>
                      <a:cubicBezTo>
                        <a:pt x="308" y="227"/>
                        <a:pt x="301" y="212"/>
                        <a:pt x="305" y="206"/>
                      </a:cubicBezTo>
                      <a:cubicBezTo>
                        <a:pt x="309" y="200"/>
                        <a:pt x="326" y="200"/>
                        <a:pt x="329" y="208"/>
                      </a:cubicBezTo>
                      <a:cubicBezTo>
                        <a:pt x="332" y="216"/>
                        <a:pt x="331" y="236"/>
                        <a:pt x="324" y="254"/>
                      </a:cubicBezTo>
                      <a:cubicBezTo>
                        <a:pt x="316" y="273"/>
                        <a:pt x="291" y="304"/>
                        <a:pt x="281" y="320"/>
                      </a:cubicBezTo>
                      <a:cubicBezTo>
                        <a:pt x="270" y="335"/>
                        <a:pt x="268" y="341"/>
                        <a:pt x="262" y="354"/>
                      </a:cubicBezTo>
                      <a:cubicBezTo>
                        <a:pt x="256" y="367"/>
                        <a:pt x="249" y="384"/>
                        <a:pt x="244" y="396"/>
                      </a:cubicBezTo>
                      <a:cubicBezTo>
                        <a:pt x="240" y="409"/>
                        <a:pt x="234" y="416"/>
                        <a:pt x="236" y="430"/>
                      </a:cubicBezTo>
                      <a:cubicBezTo>
                        <a:pt x="239" y="445"/>
                        <a:pt x="248" y="468"/>
                        <a:pt x="256" y="483"/>
                      </a:cubicBezTo>
                      <a:cubicBezTo>
                        <a:pt x="264" y="498"/>
                        <a:pt x="276" y="510"/>
                        <a:pt x="286" y="524"/>
                      </a:cubicBezTo>
                      <a:cubicBezTo>
                        <a:pt x="295" y="539"/>
                        <a:pt x="297" y="559"/>
                        <a:pt x="311" y="573"/>
                      </a:cubicBezTo>
                      <a:cubicBezTo>
                        <a:pt x="325" y="587"/>
                        <a:pt x="351" y="595"/>
                        <a:pt x="368" y="607"/>
                      </a:cubicBezTo>
                      <a:cubicBezTo>
                        <a:pt x="385" y="619"/>
                        <a:pt x="401" y="638"/>
                        <a:pt x="415" y="649"/>
                      </a:cubicBezTo>
                      <a:cubicBezTo>
                        <a:pt x="430" y="660"/>
                        <a:pt x="444" y="672"/>
                        <a:pt x="456" y="669"/>
                      </a:cubicBezTo>
                      <a:cubicBezTo>
                        <a:pt x="469" y="666"/>
                        <a:pt x="480" y="647"/>
                        <a:pt x="492" y="631"/>
                      </a:cubicBezTo>
                      <a:cubicBezTo>
                        <a:pt x="504" y="615"/>
                        <a:pt x="520" y="573"/>
                        <a:pt x="527" y="571"/>
                      </a:cubicBezTo>
                      <a:lnTo>
                        <a:pt x="533" y="616"/>
                      </a:lnTo>
                      <a:cubicBezTo>
                        <a:pt x="525" y="637"/>
                        <a:pt x="490" y="671"/>
                        <a:pt x="479" y="695"/>
                      </a:cubicBezTo>
                      <a:cubicBezTo>
                        <a:pt x="468" y="719"/>
                        <a:pt x="469" y="740"/>
                        <a:pt x="467" y="762"/>
                      </a:cubicBezTo>
                      <a:cubicBezTo>
                        <a:pt x="464" y="784"/>
                        <a:pt x="467" y="803"/>
                        <a:pt x="463" y="828"/>
                      </a:cubicBezTo>
                      <a:cubicBezTo>
                        <a:pt x="459" y="853"/>
                        <a:pt x="442" y="883"/>
                        <a:pt x="438" y="909"/>
                      </a:cubicBezTo>
                      <a:cubicBezTo>
                        <a:pt x="435" y="934"/>
                        <a:pt x="434" y="970"/>
                        <a:pt x="444" y="977"/>
                      </a:cubicBezTo>
                      <a:cubicBezTo>
                        <a:pt x="454" y="983"/>
                        <a:pt x="485" y="954"/>
                        <a:pt x="499" y="948"/>
                      </a:cubicBezTo>
                      <a:cubicBezTo>
                        <a:pt x="513" y="942"/>
                        <a:pt x="526" y="939"/>
                        <a:pt x="528" y="942"/>
                      </a:cubicBezTo>
                      <a:cubicBezTo>
                        <a:pt x="530" y="945"/>
                        <a:pt x="523" y="958"/>
                        <a:pt x="511" y="967"/>
                      </a:cubicBezTo>
                      <a:cubicBezTo>
                        <a:pt x="499" y="976"/>
                        <a:pt x="470" y="985"/>
                        <a:pt x="454" y="994"/>
                      </a:cubicBezTo>
                      <a:cubicBezTo>
                        <a:pt x="438" y="1004"/>
                        <a:pt x="423" y="1012"/>
                        <a:pt x="411" y="1027"/>
                      </a:cubicBezTo>
                      <a:cubicBezTo>
                        <a:pt x="399" y="1042"/>
                        <a:pt x="387" y="1065"/>
                        <a:pt x="377" y="1084"/>
                      </a:cubicBezTo>
                      <a:cubicBezTo>
                        <a:pt x="367" y="1102"/>
                        <a:pt x="357" y="1122"/>
                        <a:pt x="351" y="1139"/>
                      </a:cubicBezTo>
                      <a:cubicBezTo>
                        <a:pt x="345" y="1155"/>
                        <a:pt x="333" y="1164"/>
                        <a:pt x="339" y="1185"/>
                      </a:cubicBezTo>
                      <a:cubicBezTo>
                        <a:pt x="345" y="1205"/>
                        <a:pt x="374" y="1242"/>
                        <a:pt x="388" y="1263"/>
                      </a:cubicBezTo>
                      <a:cubicBezTo>
                        <a:pt x="401" y="1284"/>
                        <a:pt x="409" y="1297"/>
                        <a:pt x="421" y="1311"/>
                      </a:cubicBezTo>
                      <a:cubicBezTo>
                        <a:pt x="434" y="1325"/>
                        <a:pt x="444" y="1341"/>
                        <a:pt x="462" y="1352"/>
                      </a:cubicBezTo>
                      <a:cubicBezTo>
                        <a:pt x="480" y="1363"/>
                        <a:pt x="519" y="1365"/>
                        <a:pt x="530" y="1378"/>
                      </a:cubicBezTo>
                      <a:lnTo>
                        <a:pt x="530" y="1429"/>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2139" name="Freeform 7"/>
                <p:cNvSpPr>
                  <a:spLocks/>
                </p:cNvSpPr>
                <p:nvPr/>
              </p:nvSpPr>
              <p:spPr bwMode="auto">
                <a:xfrm>
                  <a:off x="4849" y="3396"/>
                  <a:ext cx="909" cy="924"/>
                </a:xfrm>
                <a:custGeom>
                  <a:avLst/>
                  <a:gdLst>
                    <a:gd name="T0" fmla="*/ 852 w 909"/>
                    <a:gd name="T1" fmla="*/ 706 h 1152"/>
                    <a:gd name="T2" fmla="*/ 748 w 909"/>
                    <a:gd name="T3" fmla="*/ 738 h 1152"/>
                    <a:gd name="T4" fmla="*/ 687 w 909"/>
                    <a:gd name="T5" fmla="*/ 802 h 1152"/>
                    <a:gd name="T6" fmla="*/ 570 w 909"/>
                    <a:gd name="T7" fmla="*/ 756 h 1152"/>
                    <a:gd name="T8" fmla="*/ 459 w 909"/>
                    <a:gd name="T9" fmla="*/ 732 h 1152"/>
                    <a:gd name="T10" fmla="*/ 358 w 909"/>
                    <a:gd name="T11" fmla="*/ 752 h 1152"/>
                    <a:gd name="T12" fmla="*/ 304 w 909"/>
                    <a:gd name="T13" fmla="*/ 855 h 1152"/>
                    <a:gd name="T14" fmla="*/ 305 w 909"/>
                    <a:gd name="T15" fmla="*/ 916 h 1152"/>
                    <a:gd name="T16" fmla="*/ 275 w 909"/>
                    <a:gd name="T17" fmla="*/ 828 h 1152"/>
                    <a:gd name="T18" fmla="*/ 204 w 909"/>
                    <a:gd name="T19" fmla="*/ 865 h 1152"/>
                    <a:gd name="T20" fmla="*/ 273 w 909"/>
                    <a:gd name="T21" fmla="*/ 815 h 1152"/>
                    <a:gd name="T22" fmla="*/ 331 w 909"/>
                    <a:gd name="T23" fmla="*/ 748 h 1152"/>
                    <a:gd name="T24" fmla="*/ 326 w 909"/>
                    <a:gd name="T25" fmla="*/ 716 h 1152"/>
                    <a:gd name="T26" fmla="*/ 255 w 909"/>
                    <a:gd name="T27" fmla="*/ 666 h 1152"/>
                    <a:gd name="T28" fmla="*/ 62 w 909"/>
                    <a:gd name="T29" fmla="*/ 651 h 1152"/>
                    <a:gd name="T30" fmla="*/ 30 w 909"/>
                    <a:gd name="T31" fmla="*/ 629 h 1152"/>
                    <a:gd name="T32" fmla="*/ 185 w 909"/>
                    <a:gd name="T33" fmla="*/ 630 h 1152"/>
                    <a:gd name="T34" fmla="*/ 290 w 909"/>
                    <a:gd name="T35" fmla="*/ 651 h 1152"/>
                    <a:gd name="T36" fmla="*/ 369 w 909"/>
                    <a:gd name="T37" fmla="*/ 715 h 1152"/>
                    <a:gd name="T38" fmla="*/ 466 w 909"/>
                    <a:gd name="T39" fmla="*/ 691 h 1152"/>
                    <a:gd name="T40" fmla="*/ 456 w 909"/>
                    <a:gd name="T41" fmla="*/ 607 h 1152"/>
                    <a:gd name="T42" fmla="*/ 415 w 909"/>
                    <a:gd name="T43" fmla="*/ 598 h 1152"/>
                    <a:gd name="T44" fmla="*/ 356 w 909"/>
                    <a:gd name="T45" fmla="*/ 523 h 1152"/>
                    <a:gd name="T46" fmla="*/ 359 w 909"/>
                    <a:gd name="T47" fmla="*/ 434 h 1152"/>
                    <a:gd name="T48" fmla="*/ 312 w 909"/>
                    <a:gd name="T49" fmla="*/ 424 h 1152"/>
                    <a:gd name="T50" fmla="*/ 231 w 909"/>
                    <a:gd name="T51" fmla="*/ 331 h 1152"/>
                    <a:gd name="T52" fmla="*/ 205 w 909"/>
                    <a:gd name="T53" fmla="*/ 285 h 1152"/>
                    <a:gd name="T54" fmla="*/ 87 w 909"/>
                    <a:gd name="T55" fmla="*/ 265 h 1152"/>
                    <a:gd name="T56" fmla="*/ 41 w 909"/>
                    <a:gd name="T57" fmla="*/ 234 h 1152"/>
                    <a:gd name="T58" fmla="*/ 160 w 909"/>
                    <a:gd name="T59" fmla="*/ 265 h 1152"/>
                    <a:gd name="T60" fmla="*/ 193 w 909"/>
                    <a:gd name="T61" fmla="*/ 225 h 1152"/>
                    <a:gd name="T62" fmla="*/ 165 w 909"/>
                    <a:gd name="T63" fmla="*/ 125 h 1152"/>
                    <a:gd name="T64" fmla="*/ 100 w 909"/>
                    <a:gd name="T65" fmla="*/ 19 h 1152"/>
                    <a:gd name="T66" fmla="*/ 154 w 909"/>
                    <a:gd name="T67" fmla="*/ 32 h 1152"/>
                    <a:gd name="T68" fmla="*/ 223 w 909"/>
                    <a:gd name="T69" fmla="*/ 24 h 1152"/>
                    <a:gd name="T70" fmla="*/ 179 w 909"/>
                    <a:gd name="T71" fmla="*/ 59 h 1152"/>
                    <a:gd name="T72" fmla="*/ 186 w 909"/>
                    <a:gd name="T73" fmla="*/ 146 h 1152"/>
                    <a:gd name="T74" fmla="*/ 235 w 909"/>
                    <a:gd name="T75" fmla="*/ 94 h 1152"/>
                    <a:gd name="T76" fmla="*/ 216 w 909"/>
                    <a:gd name="T77" fmla="*/ 144 h 1152"/>
                    <a:gd name="T78" fmla="*/ 209 w 909"/>
                    <a:gd name="T79" fmla="*/ 217 h 1152"/>
                    <a:gd name="T80" fmla="*/ 236 w 909"/>
                    <a:gd name="T81" fmla="*/ 311 h 1152"/>
                    <a:gd name="T82" fmla="*/ 324 w 909"/>
                    <a:gd name="T83" fmla="*/ 409 h 1152"/>
                    <a:gd name="T84" fmla="*/ 377 w 909"/>
                    <a:gd name="T85" fmla="*/ 375 h 1152"/>
                    <a:gd name="T86" fmla="*/ 400 w 909"/>
                    <a:gd name="T87" fmla="*/ 405 h 1152"/>
                    <a:gd name="T88" fmla="*/ 377 w 909"/>
                    <a:gd name="T89" fmla="*/ 460 h 1152"/>
                    <a:gd name="T90" fmla="*/ 409 w 909"/>
                    <a:gd name="T91" fmla="*/ 562 h 1152"/>
                    <a:gd name="T92" fmla="*/ 469 w 909"/>
                    <a:gd name="T93" fmla="*/ 565 h 1152"/>
                    <a:gd name="T94" fmla="*/ 497 w 909"/>
                    <a:gd name="T95" fmla="*/ 629 h 1152"/>
                    <a:gd name="T96" fmla="*/ 523 w 909"/>
                    <a:gd name="T97" fmla="*/ 698 h 1152"/>
                    <a:gd name="T98" fmla="*/ 603 w 909"/>
                    <a:gd name="T99" fmla="*/ 748 h 1152"/>
                    <a:gd name="T100" fmla="*/ 680 w 909"/>
                    <a:gd name="T101" fmla="*/ 764 h 1152"/>
                    <a:gd name="T102" fmla="*/ 708 w 909"/>
                    <a:gd name="T103" fmla="*/ 697 h 1152"/>
                    <a:gd name="T104" fmla="*/ 792 w 909"/>
                    <a:gd name="T105" fmla="*/ 675 h 1152"/>
                    <a:gd name="T106" fmla="*/ 827 w 909"/>
                    <a:gd name="T107" fmla="*/ 651 h 1152"/>
                    <a:gd name="T108" fmla="*/ 831 w 909"/>
                    <a:gd name="T109" fmla="*/ 618 h 1152"/>
                    <a:gd name="T110" fmla="*/ 894 w 909"/>
                    <a:gd name="T111" fmla="*/ 661 h 1152"/>
                    <a:gd name="T112" fmla="*/ 909 w 909"/>
                    <a:gd name="T113" fmla="*/ 723 h 1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09" h="1152">
                      <a:moveTo>
                        <a:pt x="909" y="901"/>
                      </a:moveTo>
                      <a:cubicBezTo>
                        <a:pt x="900" y="908"/>
                        <a:pt x="871" y="882"/>
                        <a:pt x="852" y="880"/>
                      </a:cubicBezTo>
                      <a:cubicBezTo>
                        <a:pt x="833" y="878"/>
                        <a:pt x="813" y="881"/>
                        <a:pt x="795" y="887"/>
                      </a:cubicBezTo>
                      <a:cubicBezTo>
                        <a:pt x="779" y="894"/>
                        <a:pt x="761" y="905"/>
                        <a:pt x="748" y="920"/>
                      </a:cubicBezTo>
                      <a:cubicBezTo>
                        <a:pt x="734" y="935"/>
                        <a:pt x="729" y="958"/>
                        <a:pt x="719" y="971"/>
                      </a:cubicBezTo>
                      <a:cubicBezTo>
                        <a:pt x="708" y="985"/>
                        <a:pt x="702" y="994"/>
                        <a:pt x="687" y="1000"/>
                      </a:cubicBezTo>
                      <a:cubicBezTo>
                        <a:pt x="672" y="1005"/>
                        <a:pt x="647" y="1014"/>
                        <a:pt x="627" y="1004"/>
                      </a:cubicBezTo>
                      <a:cubicBezTo>
                        <a:pt x="608" y="994"/>
                        <a:pt x="589" y="959"/>
                        <a:pt x="570" y="943"/>
                      </a:cubicBezTo>
                      <a:cubicBezTo>
                        <a:pt x="552" y="927"/>
                        <a:pt x="533" y="911"/>
                        <a:pt x="515" y="905"/>
                      </a:cubicBezTo>
                      <a:cubicBezTo>
                        <a:pt x="497" y="900"/>
                        <a:pt x="476" y="906"/>
                        <a:pt x="459" y="912"/>
                      </a:cubicBezTo>
                      <a:cubicBezTo>
                        <a:pt x="442" y="917"/>
                        <a:pt x="435" y="936"/>
                        <a:pt x="418" y="939"/>
                      </a:cubicBezTo>
                      <a:cubicBezTo>
                        <a:pt x="401" y="943"/>
                        <a:pt x="378" y="928"/>
                        <a:pt x="358" y="937"/>
                      </a:cubicBezTo>
                      <a:cubicBezTo>
                        <a:pt x="338" y="947"/>
                        <a:pt x="305" y="974"/>
                        <a:pt x="295" y="996"/>
                      </a:cubicBezTo>
                      <a:cubicBezTo>
                        <a:pt x="286" y="1017"/>
                        <a:pt x="298" y="1043"/>
                        <a:pt x="304" y="1066"/>
                      </a:cubicBezTo>
                      <a:cubicBezTo>
                        <a:pt x="308" y="1089"/>
                        <a:pt x="327" y="1125"/>
                        <a:pt x="327" y="1138"/>
                      </a:cubicBezTo>
                      <a:cubicBezTo>
                        <a:pt x="328" y="1151"/>
                        <a:pt x="311" y="1152"/>
                        <a:pt x="305" y="1142"/>
                      </a:cubicBezTo>
                      <a:cubicBezTo>
                        <a:pt x="299" y="1132"/>
                        <a:pt x="291" y="1090"/>
                        <a:pt x="287" y="1072"/>
                      </a:cubicBezTo>
                      <a:cubicBezTo>
                        <a:pt x="283" y="1055"/>
                        <a:pt x="282" y="1031"/>
                        <a:pt x="275" y="1032"/>
                      </a:cubicBezTo>
                      <a:cubicBezTo>
                        <a:pt x="267" y="1034"/>
                        <a:pt x="250" y="1077"/>
                        <a:pt x="238" y="1084"/>
                      </a:cubicBezTo>
                      <a:cubicBezTo>
                        <a:pt x="226" y="1091"/>
                        <a:pt x="205" y="1083"/>
                        <a:pt x="204" y="1078"/>
                      </a:cubicBezTo>
                      <a:cubicBezTo>
                        <a:pt x="204" y="1074"/>
                        <a:pt x="221" y="1064"/>
                        <a:pt x="233" y="1054"/>
                      </a:cubicBezTo>
                      <a:cubicBezTo>
                        <a:pt x="244" y="1044"/>
                        <a:pt x="263" y="1031"/>
                        <a:pt x="273" y="1016"/>
                      </a:cubicBezTo>
                      <a:cubicBezTo>
                        <a:pt x="284" y="1002"/>
                        <a:pt x="288" y="982"/>
                        <a:pt x="297" y="968"/>
                      </a:cubicBezTo>
                      <a:cubicBezTo>
                        <a:pt x="307" y="955"/>
                        <a:pt x="320" y="943"/>
                        <a:pt x="331" y="933"/>
                      </a:cubicBezTo>
                      <a:cubicBezTo>
                        <a:pt x="343" y="924"/>
                        <a:pt x="371" y="922"/>
                        <a:pt x="370" y="915"/>
                      </a:cubicBezTo>
                      <a:cubicBezTo>
                        <a:pt x="370" y="909"/>
                        <a:pt x="338" y="903"/>
                        <a:pt x="326" y="893"/>
                      </a:cubicBezTo>
                      <a:cubicBezTo>
                        <a:pt x="313" y="884"/>
                        <a:pt x="305" y="870"/>
                        <a:pt x="293" y="860"/>
                      </a:cubicBezTo>
                      <a:cubicBezTo>
                        <a:pt x="282" y="850"/>
                        <a:pt x="274" y="838"/>
                        <a:pt x="255" y="830"/>
                      </a:cubicBezTo>
                      <a:cubicBezTo>
                        <a:pt x="236" y="822"/>
                        <a:pt x="209" y="816"/>
                        <a:pt x="177" y="813"/>
                      </a:cubicBezTo>
                      <a:cubicBezTo>
                        <a:pt x="145" y="811"/>
                        <a:pt x="90" y="816"/>
                        <a:pt x="62" y="812"/>
                      </a:cubicBezTo>
                      <a:cubicBezTo>
                        <a:pt x="33" y="810"/>
                        <a:pt x="9" y="804"/>
                        <a:pt x="4" y="800"/>
                      </a:cubicBezTo>
                      <a:cubicBezTo>
                        <a:pt x="0" y="795"/>
                        <a:pt x="12" y="787"/>
                        <a:pt x="30" y="784"/>
                      </a:cubicBezTo>
                      <a:cubicBezTo>
                        <a:pt x="48" y="782"/>
                        <a:pt x="87" y="785"/>
                        <a:pt x="113" y="785"/>
                      </a:cubicBezTo>
                      <a:cubicBezTo>
                        <a:pt x="138" y="785"/>
                        <a:pt x="163" y="787"/>
                        <a:pt x="185" y="785"/>
                      </a:cubicBezTo>
                      <a:cubicBezTo>
                        <a:pt x="207" y="784"/>
                        <a:pt x="232" y="774"/>
                        <a:pt x="248" y="778"/>
                      </a:cubicBezTo>
                      <a:cubicBezTo>
                        <a:pt x="265" y="783"/>
                        <a:pt x="276" y="801"/>
                        <a:pt x="290" y="812"/>
                      </a:cubicBezTo>
                      <a:cubicBezTo>
                        <a:pt x="305" y="822"/>
                        <a:pt x="326" y="830"/>
                        <a:pt x="338" y="844"/>
                      </a:cubicBezTo>
                      <a:cubicBezTo>
                        <a:pt x="351" y="857"/>
                        <a:pt x="354" y="885"/>
                        <a:pt x="369" y="891"/>
                      </a:cubicBezTo>
                      <a:cubicBezTo>
                        <a:pt x="382" y="896"/>
                        <a:pt x="407" y="883"/>
                        <a:pt x="424" y="879"/>
                      </a:cubicBezTo>
                      <a:cubicBezTo>
                        <a:pt x="440" y="874"/>
                        <a:pt x="459" y="875"/>
                        <a:pt x="466" y="862"/>
                      </a:cubicBezTo>
                      <a:cubicBezTo>
                        <a:pt x="473" y="850"/>
                        <a:pt x="470" y="822"/>
                        <a:pt x="469" y="805"/>
                      </a:cubicBezTo>
                      <a:cubicBezTo>
                        <a:pt x="468" y="788"/>
                        <a:pt x="461" y="767"/>
                        <a:pt x="456" y="757"/>
                      </a:cubicBezTo>
                      <a:cubicBezTo>
                        <a:pt x="450" y="746"/>
                        <a:pt x="445" y="740"/>
                        <a:pt x="438" y="739"/>
                      </a:cubicBezTo>
                      <a:cubicBezTo>
                        <a:pt x="431" y="738"/>
                        <a:pt x="426" y="751"/>
                        <a:pt x="415" y="746"/>
                      </a:cubicBezTo>
                      <a:cubicBezTo>
                        <a:pt x="405" y="741"/>
                        <a:pt x="386" y="726"/>
                        <a:pt x="377" y="711"/>
                      </a:cubicBezTo>
                      <a:cubicBezTo>
                        <a:pt x="367" y="695"/>
                        <a:pt x="359" y="672"/>
                        <a:pt x="356" y="652"/>
                      </a:cubicBezTo>
                      <a:cubicBezTo>
                        <a:pt x="353" y="632"/>
                        <a:pt x="355" y="611"/>
                        <a:pt x="355" y="592"/>
                      </a:cubicBezTo>
                      <a:cubicBezTo>
                        <a:pt x="355" y="574"/>
                        <a:pt x="362" y="549"/>
                        <a:pt x="359" y="541"/>
                      </a:cubicBezTo>
                      <a:cubicBezTo>
                        <a:pt x="355" y="532"/>
                        <a:pt x="340" y="539"/>
                        <a:pt x="332" y="536"/>
                      </a:cubicBezTo>
                      <a:cubicBezTo>
                        <a:pt x="324" y="535"/>
                        <a:pt x="321" y="537"/>
                        <a:pt x="312" y="528"/>
                      </a:cubicBezTo>
                      <a:cubicBezTo>
                        <a:pt x="302" y="517"/>
                        <a:pt x="289" y="492"/>
                        <a:pt x="275" y="473"/>
                      </a:cubicBezTo>
                      <a:cubicBezTo>
                        <a:pt x="261" y="454"/>
                        <a:pt x="243" y="426"/>
                        <a:pt x="231" y="413"/>
                      </a:cubicBezTo>
                      <a:cubicBezTo>
                        <a:pt x="220" y="400"/>
                        <a:pt x="204" y="403"/>
                        <a:pt x="200" y="394"/>
                      </a:cubicBezTo>
                      <a:cubicBezTo>
                        <a:pt x="196" y="384"/>
                        <a:pt x="213" y="363"/>
                        <a:pt x="205" y="355"/>
                      </a:cubicBezTo>
                      <a:cubicBezTo>
                        <a:pt x="195" y="347"/>
                        <a:pt x="166" y="352"/>
                        <a:pt x="147" y="348"/>
                      </a:cubicBezTo>
                      <a:cubicBezTo>
                        <a:pt x="129" y="343"/>
                        <a:pt x="105" y="335"/>
                        <a:pt x="87" y="330"/>
                      </a:cubicBezTo>
                      <a:cubicBezTo>
                        <a:pt x="68" y="326"/>
                        <a:pt x="47" y="328"/>
                        <a:pt x="40" y="322"/>
                      </a:cubicBezTo>
                      <a:cubicBezTo>
                        <a:pt x="33" y="316"/>
                        <a:pt x="31" y="291"/>
                        <a:pt x="41" y="292"/>
                      </a:cubicBezTo>
                      <a:cubicBezTo>
                        <a:pt x="51" y="292"/>
                        <a:pt x="84" y="317"/>
                        <a:pt x="102" y="324"/>
                      </a:cubicBezTo>
                      <a:cubicBezTo>
                        <a:pt x="122" y="329"/>
                        <a:pt x="143" y="330"/>
                        <a:pt x="160" y="331"/>
                      </a:cubicBezTo>
                      <a:cubicBezTo>
                        <a:pt x="176" y="331"/>
                        <a:pt x="196" y="337"/>
                        <a:pt x="203" y="328"/>
                      </a:cubicBezTo>
                      <a:cubicBezTo>
                        <a:pt x="208" y="319"/>
                        <a:pt x="197" y="296"/>
                        <a:pt x="193" y="280"/>
                      </a:cubicBezTo>
                      <a:cubicBezTo>
                        <a:pt x="189" y="263"/>
                        <a:pt x="178" y="250"/>
                        <a:pt x="173" y="229"/>
                      </a:cubicBezTo>
                      <a:cubicBezTo>
                        <a:pt x="168" y="208"/>
                        <a:pt x="166" y="182"/>
                        <a:pt x="165" y="156"/>
                      </a:cubicBezTo>
                      <a:cubicBezTo>
                        <a:pt x="163" y="130"/>
                        <a:pt x="169" y="92"/>
                        <a:pt x="159" y="70"/>
                      </a:cubicBezTo>
                      <a:cubicBezTo>
                        <a:pt x="149" y="48"/>
                        <a:pt x="110" y="36"/>
                        <a:pt x="100" y="24"/>
                      </a:cubicBezTo>
                      <a:cubicBezTo>
                        <a:pt x="90" y="14"/>
                        <a:pt x="92" y="0"/>
                        <a:pt x="102" y="3"/>
                      </a:cubicBezTo>
                      <a:cubicBezTo>
                        <a:pt x="111" y="6"/>
                        <a:pt x="142" y="32"/>
                        <a:pt x="154" y="40"/>
                      </a:cubicBezTo>
                      <a:cubicBezTo>
                        <a:pt x="167" y="48"/>
                        <a:pt x="170" y="54"/>
                        <a:pt x="181" y="52"/>
                      </a:cubicBezTo>
                      <a:cubicBezTo>
                        <a:pt x="192" y="50"/>
                        <a:pt x="216" y="30"/>
                        <a:pt x="223" y="30"/>
                      </a:cubicBezTo>
                      <a:cubicBezTo>
                        <a:pt x="231" y="31"/>
                        <a:pt x="235" y="47"/>
                        <a:pt x="228" y="54"/>
                      </a:cubicBezTo>
                      <a:cubicBezTo>
                        <a:pt x="221" y="63"/>
                        <a:pt x="189" y="62"/>
                        <a:pt x="179" y="74"/>
                      </a:cubicBezTo>
                      <a:cubicBezTo>
                        <a:pt x="170" y="86"/>
                        <a:pt x="175" y="111"/>
                        <a:pt x="176" y="129"/>
                      </a:cubicBezTo>
                      <a:cubicBezTo>
                        <a:pt x="177" y="147"/>
                        <a:pt x="181" y="179"/>
                        <a:pt x="186" y="182"/>
                      </a:cubicBezTo>
                      <a:cubicBezTo>
                        <a:pt x="193" y="185"/>
                        <a:pt x="206" y="153"/>
                        <a:pt x="214" y="142"/>
                      </a:cubicBezTo>
                      <a:cubicBezTo>
                        <a:pt x="222" y="132"/>
                        <a:pt x="231" y="115"/>
                        <a:pt x="235" y="117"/>
                      </a:cubicBezTo>
                      <a:cubicBezTo>
                        <a:pt x="239" y="117"/>
                        <a:pt x="244" y="141"/>
                        <a:pt x="240" y="151"/>
                      </a:cubicBezTo>
                      <a:cubicBezTo>
                        <a:pt x="238" y="162"/>
                        <a:pt x="225" y="170"/>
                        <a:pt x="216" y="180"/>
                      </a:cubicBezTo>
                      <a:cubicBezTo>
                        <a:pt x="208" y="190"/>
                        <a:pt x="193" y="197"/>
                        <a:pt x="191" y="212"/>
                      </a:cubicBezTo>
                      <a:cubicBezTo>
                        <a:pt x="190" y="226"/>
                        <a:pt x="202" y="250"/>
                        <a:pt x="209" y="271"/>
                      </a:cubicBezTo>
                      <a:cubicBezTo>
                        <a:pt x="215" y="290"/>
                        <a:pt x="231" y="316"/>
                        <a:pt x="236" y="336"/>
                      </a:cubicBezTo>
                      <a:cubicBezTo>
                        <a:pt x="241" y="356"/>
                        <a:pt x="229" y="369"/>
                        <a:pt x="236" y="388"/>
                      </a:cubicBezTo>
                      <a:cubicBezTo>
                        <a:pt x="244" y="408"/>
                        <a:pt x="273" y="435"/>
                        <a:pt x="287" y="455"/>
                      </a:cubicBezTo>
                      <a:cubicBezTo>
                        <a:pt x="302" y="476"/>
                        <a:pt x="311" y="504"/>
                        <a:pt x="324" y="510"/>
                      </a:cubicBezTo>
                      <a:cubicBezTo>
                        <a:pt x="336" y="517"/>
                        <a:pt x="350" y="501"/>
                        <a:pt x="359" y="494"/>
                      </a:cubicBezTo>
                      <a:cubicBezTo>
                        <a:pt x="367" y="487"/>
                        <a:pt x="370" y="471"/>
                        <a:pt x="377" y="468"/>
                      </a:cubicBezTo>
                      <a:cubicBezTo>
                        <a:pt x="384" y="467"/>
                        <a:pt x="395" y="475"/>
                        <a:pt x="398" y="481"/>
                      </a:cubicBezTo>
                      <a:cubicBezTo>
                        <a:pt x="402" y="487"/>
                        <a:pt x="402" y="499"/>
                        <a:pt x="400" y="505"/>
                      </a:cubicBezTo>
                      <a:cubicBezTo>
                        <a:pt x="397" y="512"/>
                        <a:pt x="384" y="512"/>
                        <a:pt x="381" y="523"/>
                      </a:cubicBezTo>
                      <a:cubicBezTo>
                        <a:pt x="377" y="533"/>
                        <a:pt x="376" y="555"/>
                        <a:pt x="377" y="574"/>
                      </a:cubicBezTo>
                      <a:cubicBezTo>
                        <a:pt x="378" y="594"/>
                        <a:pt x="384" y="621"/>
                        <a:pt x="389" y="642"/>
                      </a:cubicBezTo>
                      <a:cubicBezTo>
                        <a:pt x="393" y="663"/>
                        <a:pt x="401" y="688"/>
                        <a:pt x="409" y="701"/>
                      </a:cubicBezTo>
                      <a:cubicBezTo>
                        <a:pt x="417" y="712"/>
                        <a:pt x="429" y="717"/>
                        <a:pt x="440" y="718"/>
                      </a:cubicBezTo>
                      <a:cubicBezTo>
                        <a:pt x="450" y="718"/>
                        <a:pt x="460" y="702"/>
                        <a:pt x="469" y="705"/>
                      </a:cubicBezTo>
                      <a:cubicBezTo>
                        <a:pt x="478" y="706"/>
                        <a:pt x="489" y="717"/>
                        <a:pt x="493" y="730"/>
                      </a:cubicBezTo>
                      <a:cubicBezTo>
                        <a:pt x="499" y="743"/>
                        <a:pt x="495" y="767"/>
                        <a:pt x="497" y="784"/>
                      </a:cubicBezTo>
                      <a:cubicBezTo>
                        <a:pt x="499" y="801"/>
                        <a:pt x="503" y="821"/>
                        <a:pt x="507" y="836"/>
                      </a:cubicBezTo>
                      <a:cubicBezTo>
                        <a:pt x="511" y="849"/>
                        <a:pt x="512" y="862"/>
                        <a:pt x="523" y="870"/>
                      </a:cubicBezTo>
                      <a:cubicBezTo>
                        <a:pt x="533" y="877"/>
                        <a:pt x="557" y="872"/>
                        <a:pt x="569" y="883"/>
                      </a:cubicBezTo>
                      <a:cubicBezTo>
                        <a:pt x="583" y="893"/>
                        <a:pt x="592" y="918"/>
                        <a:pt x="603" y="933"/>
                      </a:cubicBezTo>
                      <a:cubicBezTo>
                        <a:pt x="614" y="946"/>
                        <a:pt x="626" y="962"/>
                        <a:pt x="638" y="965"/>
                      </a:cubicBezTo>
                      <a:cubicBezTo>
                        <a:pt x="650" y="969"/>
                        <a:pt x="673" y="961"/>
                        <a:pt x="680" y="952"/>
                      </a:cubicBezTo>
                      <a:cubicBezTo>
                        <a:pt x="689" y="942"/>
                        <a:pt x="683" y="921"/>
                        <a:pt x="687" y="908"/>
                      </a:cubicBezTo>
                      <a:cubicBezTo>
                        <a:pt x="692" y="894"/>
                        <a:pt x="700" y="879"/>
                        <a:pt x="708" y="869"/>
                      </a:cubicBezTo>
                      <a:cubicBezTo>
                        <a:pt x="717" y="858"/>
                        <a:pt x="728" y="846"/>
                        <a:pt x="743" y="841"/>
                      </a:cubicBezTo>
                      <a:cubicBezTo>
                        <a:pt x="757" y="837"/>
                        <a:pt x="779" y="841"/>
                        <a:pt x="792" y="841"/>
                      </a:cubicBezTo>
                      <a:cubicBezTo>
                        <a:pt x="806" y="841"/>
                        <a:pt x="820" y="846"/>
                        <a:pt x="826" y="842"/>
                      </a:cubicBezTo>
                      <a:cubicBezTo>
                        <a:pt x="832" y="837"/>
                        <a:pt x="831" y="826"/>
                        <a:pt x="827" y="812"/>
                      </a:cubicBezTo>
                      <a:cubicBezTo>
                        <a:pt x="823" y="797"/>
                        <a:pt x="796" y="761"/>
                        <a:pt x="797" y="754"/>
                      </a:cubicBezTo>
                      <a:cubicBezTo>
                        <a:pt x="797" y="748"/>
                        <a:pt x="821" y="763"/>
                        <a:pt x="831" y="771"/>
                      </a:cubicBezTo>
                      <a:cubicBezTo>
                        <a:pt x="841" y="778"/>
                        <a:pt x="852" y="790"/>
                        <a:pt x="863" y="799"/>
                      </a:cubicBezTo>
                      <a:cubicBezTo>
                        <a:pt x="873" y="807"/>
                        <a:pt x="886" y="818"/>
                        <a:pt x="894" y="824"/>
                      </a:cubicBezTo>
                      <a:cubicBezTo>
                        <a:pt x="902" y="830"/>
                        <a:pt x="907" y="825"/>
                        <a:pt x="909" y="838"/>
                      </a:cubicBezTo>
                      <a:lnTo>
                        <a:pt x="909" y="90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pic>
              <p:nvPicPr>
                <p:cNvPr id="2140" name="Picture 8" descr="Large confett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1" y="255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1" name="Picture 9" descr="Large confett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24" y="262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2" name="Picture 10" descr="Large confett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4" y="271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3" name="Picture 11" descr="Large confett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90" y="267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4" name="Picture 12" descr="Large confett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32" y="270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5" name="Picture 13" descr="Large confett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5" y="286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6" name="Picture 14" descr="Large confetti"/>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83" y="296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7" name="Picture 15" descr="Large confetti"/>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93" y="285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8" name="Picture 16" descr="Large confetti"/>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7" y="274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9" name="Picture 17" descr="Large confetti"/>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74" y="314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 name="Picture 18" descr="Large confetti"/>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81" y="315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 name="Picture 19" descr="Large confetti"/>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80" y="318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 name="Picture 20" descr="Large confetti"/>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49" y="323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 name="Picture 21" descr="Large confetti"/>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39" y="322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4" name="Picture 22" descr="Large confetti"/>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39" y="306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 name="Picture 23" descr="Large confetti"/>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41" y="307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 name="Picture 24" descr="Large confetti"/>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538" y="327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7" name="Picture 25" descr="Large confetti"/>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02" y="342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8" name="Picture 26" descr="Large confetti"/>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451" y="33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9" name="Picture 27" descr="Large confetti"/>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66" y="330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 name="Picture 28" descr="Large confetti"/>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082" y="329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1" name="Picture 29" descr="Large confetti"/>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022" y="330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2" name="Picture 30" descr="Large confetti"/>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761" y="329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3" name="Picture 31" descr="Large confetti"/>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884" y="327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4" name="Picture 32" descr="Large confetti"/>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905" y="342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5" name="Picture 33" descr="Large confetti"/>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043" y="34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6" name="Picture 34" descr="Large confetti"/>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07" y="352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7" name="Picture 35" descr="Large confetti"/>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196" y="348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8" name="Picture 36" descr="Large confetti"/>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235" y="360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9" name="Picture 37" descr="Large confetti"/>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379" y="350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 name="Picture 38" descr="Large confetti"/>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538" y="357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1" name="Picture 39" descr="Large confetti"/>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541" y="368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2" name="Picture 40" descr="Large confetti"/>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223" y="37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3" name="Picture 41" descr="Large confetti"/>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139" y="372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4" name="Picture 42" descr="Large confetti"/>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890" y="370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5" name="Picture 43" descr="Large confetti"/>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731" y="360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6" name="Picture 44" descr="Large confetti"/>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356" y="259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7" name="Picture 45" descr="Large confetti"/>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407" y="275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8" name="Picture 46" descr="Large confetti"/>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5509" y="273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9" name="Picture 47" descr="Large confetti"/>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392" y="289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0" name="Picture 48" descr="Large confetti"/>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197" y="262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 name="Picture 49" descr="Large confetti"/>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239" y="2906"/>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2" name="Picture 50" descr="Large confetti"/>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335" y="311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3" name="Picture 51" descr="Large confetti"/>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230" y="314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4" name="Picture 52" descr="Large confetti"/>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164" y="325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5" name="Picture 53" descr="Large confetti"/>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975" y="321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6" name="Picture 54" descr="Large confetti"/>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810" y="325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7" name="Picture 55" descr="Large confetti"/>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4810" y="333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8" name="Picture 56" descr="Large confetti"/>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900" y="345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9" name="Picture 57" descr="Large confetti"/>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906" y="356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0" name="Picture 58" descr="Large confetti"/>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765" y="356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 name="Picture 59" descr="Large confetti"/>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966" y="369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2" name="Picture 60" descr="Large confetti"/>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140" y="342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3" name="Picture 61" descr="Large confetti"/>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263" y="3500"/>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4" name="Picture 62" descr="Large confetti"/>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5284" y="333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5" name="Picture 63" descr="Large confetti"/>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182" y="3074"/>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6" name="Picture 64" descr="Large confetti"/>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404" y="328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7" name="Picture 65" descr="Large confetti"/>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9" y="324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8" name="Picture 66" descr="Large confetti"/>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36" y="310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9" name="Picture 67" descr="Large confetti"/>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69" y="297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0" name="Picture 68" descr="Large confetti"/>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74" y="3076"/>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 name="Picture 69" descr="Large confetti"/>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74" y="3340"/>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2" name="Picture 70" descr="Large confetti"/>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5674" y="3595"/>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3" name="Picture 71" descr="Large confetti"/>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5674" y="3865"/>
                  <a:ext cx="94" cy="24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4" name="Picture 72" descr="Large confetti"/>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5367" y="381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5" name="Picture 73" descr="Large confetti"/>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5373" y="360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6" name="Picture 74" descr="Large confetti"/>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4941" y="379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7" name="Picture 75" descr="Large confetti"/>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5377" y="382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8" name="Picture 76" descr="Large confetti"/>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5143" y="368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9" name="Picture 77" descr="Large confetti"/>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5512" y="360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0" name="Picture 78" descr="Large confetti"/>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4955" y="38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1" name="Picture 79" descr="Large confetti"/>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4719" y="394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2" name="Picture 80" descr="Large confetti"/>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4815" y="399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3" name="Picture 81" descr="Large confetti"/>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4929" y="391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4" name="Picture 82" descr="Large confetti"/>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4983" y="402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5" name="Picture 83" descr="Large confetti"/>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5130" y="413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6" name="Picture 84" descr="Large confetti"/>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4932" y="4139"/>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7" name="Picture 85" descr="Large confetti"/>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5160" y="395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8" name="Picture 86" descr="Large confetti"/>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5133" y="386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9" name="Picture 87" descr="Large confetti"/>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5316" y="403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0" name="Picture 88" descr="Large confetti"/>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5487" y="406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1" name="Picture 89" descr="Large confetti"/>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5496" y="4136"/>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 name="Picture 90" descr="Large confetti"/>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5382" y="414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3" name="Picture 91" descr="Large confetti"/>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4958"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4" name="Picture 92" descr="Large confetti"/>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5114"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5" name="Picture 93" descr="Large confetti"/>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5330"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6" name="Picture 94" descr="Large confetti"/>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5435" y="4264"/>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7" name="Picture 95" descr="Large confetti"/>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5486" y="4273"/>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8" name="Picture 96" descr="Large confetti"/>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4774" y="389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9" name="Picture 97" descr="Large confetti"/>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4906" y="4048"/>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0" name="Picture 98" descr="Large confetti"/>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5155" y="390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1" name="Picture 99" descr="Large confetti"/>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5344" y="4012"/>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 name="Picture 100" descr="Large confetti"/>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5527" y="4100"/>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3" name="Picture 101" descr="Large confetti"/>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5359"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4" name="Picture 102" descr="Large confetti"/>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5119"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5" name="Picture 103" descr="Large confetti"/>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4825" y="410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6" name="Picture 104" descr="Large confetti"/>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5584" y="373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36" name="Picture 105" descr="Large confetti"/>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5535" y="383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7" name="Picture 106" descr="Large confetti"/>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5425" y="3747"/>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57" name="Rectangle 107"/>
            <p:cNvSpPr>
              <a:spLocks noChangeArrowheads="1"/>
            </p:cNvSpPr>
            <p:nvPr userDrawn="1"/>
          </p:nvSpPr>
          <p:spPr bwMode="white">
            <a:xfrm>
              <a:off x="0" y="0"/>
              <a:ext cx="5760" cy="179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grpSp>
          <p:nvGrpSpPr>
            <p:cNvPr id="2058" name="Group 108"/>
            <p:cNvGrpSpPr>
              <a:grpSpLocks/>
            </p:cNvGrpSpPr>
            <p:nvPr userDrawn="1"/>
          </p:nvGrpSpPr>
          <p:grpSpPr bwMode="auto">
            <a:xfrm>
              <a:off x="0" y="3077"/>
              <a:ext cx="1199" cy="1247"/>
              <a:chOff x="0" y="3077"/>
              <a:chExt cx="1199" cy="1247"/>
            </a:xfrm>
          </p:grpSpPr>
          <p:sp>
            <p:nvSpPr>
              <p:cNvPr id="2059" name="Freeform 109"/>
              <p:cNvSpPr>
                <a:spLocks/>
              </p:cNvSpPr>
              <p:nvPr userDrawn="1"/>
            </p:nvSpPr>
            <p:spPr bwMode="auto">
              <a:xfrm>
                <a:off x="870" y="4205"/>
                <a:ext cx="201" cy="111"/>
              </a:xfrm>
              <a:custGeom>
                <a:avLst/>
                <a:gdLst>
                  <a:gd name="T0" fmla="*/ 0 w 201"/>
                  <a:gd name="T1" fmla="*/ 111 h 111"/>
                  <a:gd name="T2" fmla="*/ 36 w 201"/>
                  <a:gd name="T3" fmla="*/ 90 h 111"/>
                  <a:gd name="T4" fmla="*/ 45 w 201"/>
                  <a:gd name="T5" fmla="*/ 45 h 111"/>
                  <a:gd name="T6" fmla="*/ 33 w 201"/>
                  <a:gd name="T7" fmla="*/ 6 h 111"/>
                  <a:gd name="T8" fmla="*/ 51 w 201"/>
                  <a:gd name="T9" fmla="*/ 0 h 111"/>
                  <a:gd name="T10" fmla="*/ 57 w 201"/>
                  <a:gd name="T11" fmla="*/ 30 h 111"/>
                  <a:gd name="T12" fmla="*/ 60 w 201"/>
                  <a:gd name="T13" fmla="*/ 51 h 111"/>
                  <a:gd name="T14" fmla="*/ 117 w 201"/>
                  <a:gd name="T15" fmla="*/ 15 h 111"/>
                  <a:gd name="T16" fmla="*/ 168 w 201"/>
                  <a:gd name="T17" fmla="*/ 6 h 111"/>
                  <a:gd name="T18" fmla="*/ 201 w 201"/>
                  <a:gd name="T19" fmla="*/ 3 h 111"/>
                  <a:gd name="T20" fmla="*/ 192 w 201"/>
                  <a:gd name="T21" fmla="*/ 21 h 111"/>
                  <a:gd name="T22" fmla="*/ 147 w 201"/>
                  <a:gd name="T23" fmla="*/ 27 h 111"/>
                  <a:gd name="T24" fmla="*/ 78 w 201"/>
                  <a:gd name="T25" fmla="*/ 60 h 111"/>
                  <a:gd name="T26" fmla="*/ 42 w 201"/>
                  <a:gd name="T27" fmla="*/ 96 h 111"/>
                  <a:gd name="T28" fmla="*/ 30 w 201"/>
                  <a:gd name="T29" fmla="*/ 111 h 111"/>
                  <a:gd name="T30" fmla="*/ 0 w 201"/>
                  <a:gd name="T31" fmla="*/ 111 h 1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1" h="111">
                    <a:moveTo>
                      <a:pt x="0" y="111"/>
                    </a:moveTo>
                    <a:lnTo>
                      <a:pt x="36" y="90"/>
                    </a:lnTo>
                    <a:lnTo>
                      <a:pt x="45" y="45"/>
                    </a:lnTo>
                    <a:lnTo>
                      <a:pt x="33" y="6"/>
                    </a:lnTo>
                    <a:lnTo>
                      <a:pt x="51" y="0"/>
                    </a:lnTo>
                    <a:lnTo>
                      <a:pt x="57" y="30"/>
                    </a:lnTo>
                    <a:lnTo>
                      <a:pt x="60" y="51"/>
                    </a:lnTo>
                    <a:lnTo>
                      <a:pt x="117" y="15"/>
                    </a:lnTo>
                    <a:lnTo>
                      <a:pt x="168" y="6"/>
                    </a:lnTo>
                    <a:lnTo>
                      <a:pt x="201" y="3"/>
                    </a:lnTo>
                    <a:lnTo>
                      <a:pt x="192" y="21"/>
                    </a:lnTo>
                    <a:lnTo>
                      <a:pt x="147" y="27"/>
                    </a:lnTo>
                    <a:lnTo>
                      <a:pt x="78" y="60"/>
                    </a:lnTo>
                    <a:lnTo>
                      <a:pt x="42" y="96"/>
                    </a:lnTo>
                    <a:lnTo>
                      <a:pt x="30" y="111"/>
                    </a:lnTo>
                    <a:lnTo>
                      <a:pt x="0" y="111"/>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2060" name="Freeform 110"/>
              <p:cNvSpPr>
                <a:spLocks/>
              </p:cNvSpPr>
              <p:nvPr userDrawn="1"/>
            </p:nvSpPr>
            <p:spPr bwMode="auto">
              <a:xfrm>
                <a:off x="227" y="4073"/>
                <a:ext cx="148" cy="234"/>
              </a:xfrm>
              <a:custGeom>
                <a:avLst/>
                <a:gdLst>
                  <a:gd name="T0" fmla="*/ 82 w 148"/>
                  <a:gd name="T1" fmla="*/ 6 h 234"/>
                  <a:gd name="T2" fmla="*/ 99 w 148"/>
                  <a:gd name="T3" fmla="*/ 26 h 234"/>
                  <a:gd name="T4" fmla="*/ 117 w 148"/>
                  <a:gd name="T5" fmla="*/ 53 h 234"/>
                  <a:gd name="T6" fmla="*/ 121 w 148"/>
                  <a:gd name="T7" fmla="*/ 71 h 234"/>
                  <a:gd name="T8" fmla="*/ 118 w 148"/>
                  <a:gd name="T9" fmla="*/ 93 h 234"/>
                  <a:gd name="T10" fmla="*/ 102 w 148"/>
                  <a:gd name="T11" fmla="*/ 105 h 234"/>
                  <a:gd name="T12" fmla="*/ 84 w 148"/>
                  <a:gd name="T13" fmla="*/ 129 h 234"/>
                  <a:gd name="T14" fmla="*/ 82 w 148"/>
                  <a:gd name="T15" fmla="*/ 147 h 234"/>
                  <a:gd name="T16" fmla="*/ 78 w 148"/>
                  <a:gd name="T17" fmla="*/ 162 h 234"/>
                  <a:gd name="T18" fmla="*/ 67 w 148"/>
                  <a:gd name="T19" fmla="*/ 173 h 234"/>
                  <a:gd name="T20" fmla="*/ 54 w 148"/>
                  <a:gd name="T21" fmla="*/ 180 h 234"/>
                  <a:gd name="T22" fmla="*/ 43 w 148"/>
                  <a:gd name="T23" fmla="*/ 194 h 234"/>
                  <a:gd name="T24" fmla="*/ 21 w 148"/>
                  <a:gd name="T25" fmla="*/ 212 h 234"/>
                  <a:gd name="T26" fmla="*/ 0 w 148"/>
                  <a:gd name="T27" fmla="*/ 234 h 234"/>
                  <a:gd name="T28" fmla="*/ 33 w 148"/>
                  <a:gd name="T29" fmla="*/ 234 h 234"/>
                  <a:gd name="T30" fmla="*/ 55 w 148"/>
                  <a:gd name="T31" fmla="*/ 212 h 234"/>
                  <a:gd name="T32" fmla="*/ 79 w 148"/>
                  <a:gd name="T33" fmla="*/ 194 h 234"/>
                  <a:gd name="T34" fmla="*/ 94 w 148"/>
                  <a:gd name="T35" fmla="*/ 185 h 234"/>
                  <a:gd name="T36" fmla="*/ 106 w 148"/>
                  <a:gd name="T37" fmla="*/ 167 h 234"/>
                  <a:gd name="T38" fmla="*/ 106 w 148"/>
                  <a:gd name="T39" fmla="*/ 141 h 234"/>
                  <a:gd name="T40" fmla="*/ 121 w 148"/>
                  <a:gd name="T41" fmla="*/ 128 h 234"/>
                  <a:gd name="T42" fmla="*/ 141 w 148"/>
                  <a:gd name="T43" fmla="*/ 111 h 234"/>
                  <a:gd name="T44" fmla="*/ 148 w 148"/>
                  <a:gd name="T45" fmla="*/ 89 h 234"/>
                  <a:gd name="T46" fmla="*/ 142 w 148"/>
                  <a:gd name="T47" fmla="*/ 60 h 234"/>
                  <a:gd name="T48" fmla="*/ 138 w 148"/>
                  <a:gd name="T49" fmla="*/ 41 h 234"/>
                  <a:gd name="T50" fmla="*/ 129 w 148"/>
                  <a:gd name="T51" fmla="*/ 21 h 234"/>
                  <a:gd name="T52" fmla="*/ 111 w 148"/>
                  <a:gd name="T53" fmla="*/ 8 h 234"/>
                  <a:gd name="T54" fmla="*/ 97 w 148"/>
                  <a:gd name="T55" fmla="*/ 0 h 234"/>
                  <a:gd name="T56" fmla="*/ 82 w 148"/>
                  <a:gd name="T57" fmla="*/ 6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8" h="234">
                    <a:moveTo>
                      <a:pt x="82" y="6"/>
                    </a:moveTo>
                    <a:lnTo>
                      <a:pt x="99" y="26"/>
                    </a:lnTo>
                    <a:lnTo>
                      <a:pt x="117" y="53"/>
                    </a:lnTo>
                    <a:lnTo>
                      <a:pt x="121" y="71"/>
                    </a:lnTo>
                    <a:lnTo>
                      <a:pt x="118" y="93"/>
                    </a:lnTo>
                    <a:lnTo>
                      <a:pt x="102" y="105"/>
                    </a:lnTo>
                    <a:lnTo>
                      <a:pt x="84" y="129"/>
                    </a:lnTo>
                    <a:lnTo>
                      <a:pt x="82" y="147"/>
                    </a:lnTo>
                    <a:lnTo>
                      <a:pt x="78" y="162"/>
                    </a:lnTo>
                    <a:lnTo>
                      <a:pt x="67" y="173"/>
                    </a:lnTo>
                    <a:lnTo>
                      <a:pt x="54" y="180"/>
                    </a:lnTo>
                    <a:lnTo>
                      <a:pt x="43" y="194"/>
                    </a:lnTo>
                    <a:lnTo>
                      <a:pt x="21" y="212"/>
                    </a:lnTo>
                    <a:lnTo>
                      <a:pt x="0" y="234"/>
                    </a:lnTo>
                    <a:lnTo>
                      <a:pt x="33" y="234"/>
                    </a:lnTo>
                    <a:lnTo>
                      <a:pt x="55" y="212"/>
                    </a:lnTo>
                    <a:lnTo>
                      <a:pt x="79" y="194"/>
                    </a:lnTo>
                    <a:lnTo>
                      <a:pt x="94" y="185"/>
                    </a:lnTo>
                    <a:lnTo>
                      <a:pt x="106" y="167"/>
                    </a:lnTo>
                    <a:lnTo>
                      <a:pt x="106" y="141"/>
                    </a:lnTo>
                    <a:lnTo>
                      <a:pt x="121" y="128"/>
                    </a:lnTo>
                    <a:lnTo>
                      <a:pt x="141" y="111"/>
                    </a:lnTo>
                    <a:lnTo>
                      <a:pt x="148" y="89"/>
                    </a:lnTo>
                    <a:lnTo>
                      <a:pt x="142" y="60"/>
                    </a:lnTo>
                    <a:lnTo>
                      <a:pt x="138" y="41"/>
                    </a:lnTo>
                    <a:lnTo>
                      <a:pt x="129" y="21"/>
                    </a:lnTo>
                    <a:lnTo>
                      <a:pt x="111" y="8"/>
                    </a:lnTo>
                    <a:lnTo>
                      <a:pt x="97" y="0"/>
                    </a:lnTo>
                    <a:lnTo>
                      <a:pt x="82" y="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sp>
            <p:nvSpPr>
              <p:cNvPr id="2061" name="Freeform 111"/>
              <p:cNvSpPr>
                <a:spLocks/>
              </p:cNvSpPr>
              <p:nvPr userDrawn="1"/>
            </p:nvSpPr>
            <p:spPr bwMode="auto">
              <a:xfrm>
                <a:off x="9" y="3278"/>
                <a:ext cx="474" cy="922"/>
              </a:xfrm>
              <a:custGeom>
                <a:avLst/>
                <a:gdLst>
                  <a:gd name="T0" fmla="*/ 321 w 474"/>
                  <a:gd name="T1" fmla="*/ 783 h 922"/>
                  <a:gd name="T2" fmla="*/ 321 w 474"/>
                  <a:gd name="T3" fmla="*/ 681 h 922"/>
                  <a:gd name="T4" fmla="*/ 336 w 474"/>
                  <a:gd name="T5" fmla="*/ 597 h 922"/>
                  <a:gd name="T6" fmla="*/ 387 w 474"/>
                  <a:gd name="T7" fmla="*/ 579 h 922"/>
                  <a:gd name="T8" fmla="*/ 300 w 474"/>
                  <a:gd name="T9" fmla="*/ 612 h 922"/>
                  <a:gd name="T10" fmla="*/ 252 w 474"/>
                  <a:gd name="T11" fmla="*/ 543 h 922"/>
                  <a:gd name="T12" fmla="*/ 300 w 474"/>
                  <a:gd name="T13" fmla="*/ 450 h 922"/>
                  <a:gd name="T14" fmla="*/ 432 w 474"/>
                  <a:gd name="T15" fmla="*/ 402 h 922"/>
                  <a:gd name="T16" fmla="*/ 453 w 474"/>
                  <a:gd name="T17" fmla="*/ 336 h 922"/>
                  <a:gd name="T18" fmla="*/ 405 w 474"/>
                  <a:gd name="T19" fmla="*/ 399 h 922"/>
                  <a:gd name="T20" fmla="*/ 378 w 474"/>
                  <a:gd name="T21" fmla="*/ 345 h 922"/>
                  <a:gd name="T22" fmla="*/ 387 w 474"/>
                  <a:gd name="T23" fmla="*/ 408 h 922"/>
                  <a:gd name="T24" fmla="*/ 273 w 474"/>
                  <a:gd name="T25" fmla="*/ 453 h 922"/>
                  <a:gd name="T26" fmla="*/ 201 w 474"/>
                  <a:gd name="T27" fmla="*/ 447 h 922"/>
                  <a:gd name="T28" fmla="*/ 93 w 474"/>
                  <a:gd name="T29" fmla="*/ 324 h 922"/>
                  <a:gd name="T30" fmla="*/ 57 w 474"/>
                  <a:gd name="T31" fmla="*/ 180 h 922"/>
                  <a:gd name="T32" fmla="*/ 144 w 474"/>
                  <a:gd name="T33" fmla="*/ 147 h 922"/>
                  <a:gd name="T34" fmla="*/ 156 w 474"/>
                  <a:gd name="T35" fmla="*/ 129 h 922"/>
                  <a:gd name="T36" fmla="*/ 54 w 474"/>
                  <a:gd name="T37" fmla="*/ 162 h 922"/>
                  <a:gd name="T38" fmla="*/ 78 w 474"/>
                  <a:gd name="T39" fmla="*/ 57 h 922"/>
                  <a:gd name="T40" fmla="*/ 87 w 474"/>
                  <a:gd name="T41" fmla="*/ 21 h 922"/>
                  <a:gd name="T42" fmla="*/ 63 w 474"/>
                  <a:gd name="T43" fmla="*/ 57 h 922"/>
                  <a:gd name="T44" fmla="*/ 36 w 474"/>
                  <a:gd name="T45" fmla="*/ 150 h 922"/>
                  <a:gd name="T46" fmla="*/ 3 w 474"/>
                  <a:gd name="T47" fmla="*/ 132 h 922"/>
                  <a:gd name="T48" fmla="*/ 39 w 474"/>
                  <a:gd name="T49" fmla="*/ 243 h 922"/>
                  <a:gd name="T50" fmla="*/ 72 w 474"/>
                  <a:gd name="T51" fmla="*/ 312 h 922"/>
                  <a:gd name="T52" fmla="*/ 150 w 474"/>
                  <a:gd name="T53" fmla="*/ 429 h 922"/>
                  <a:gd name="T54" fmla="*/ 225 w 474"/>
                  <a:gd name="T55" fmla="*/ 534 h 922"/>
                  <a:gd name="T56" fmla="*/ 156 w 474"/>
                  <a:gd name="T57" fmla="*/ 537 h 922"/>
                  <a:gd name="T58" fmla="*/ 189 w 474"/>
                  <a:gd name="T59" fmla="*/ 552 h 922"/>
                  <a:gd name="T60" fmla="*/ 261 w 474"/>
                  <a:gd name="T61" fmla="*/ 588 h 922"/>
                  <a:gd name="T62" fmla="*/ 306 w 474"/>
                  <a:gd name="T63" fmla="*/ 681 h 922"/>
                  <a:gd name="T64" fmla="*/ 303 w 474"/>
                  <a:gd name="T65" fmla="*/ 783 h 922"/>
                  <a:gd name="T66" fmla="*/ 186 w 474"/>
                  <a:gd name="T67" fmla="*/ 786 h 922"/>
                  <a:gd name="T68" fmla="*/ 87 w 474"/>
                  <a:gd name="T69" fmla="*/ 792 h 922"/>
                  <a:gd name="T70" fmla="*/ 33 w 474"/>
                  <a:gd name="T71" fmla="*/ 837 h 922"/>
                  <a:gd name="T72" fmla="*/ 93 w 474"/>
                  <a:gd name="T73" fmla="*/ 804 h 922"/>
                  <a:gd name="T74" fmla="*/ 126 w 474"/>
                  <a:gd name="T75" fmla="*/ 858 h 922"/>
                  <a:gd name="T76" fmla="*/ 156 w 474"/>
                  <a:gd name="T77" fmla="*/ 900 h 922"/>
                  <a:gd name="T78" fmla="*/ 165 w 474"/>
                  <a:gd name="T79" fmla="*/ 831 h 922"/>
                  <a:gd name="T80" fmla="*/ 210 w 474"/>
                  <a:gd name="T81" fmla="*/ 792 h 922"/>
                  <a:gd name="T82" fmla="*/ 309 w 474"/>
                  <a:gd name="T83" fmla="*/ 810 h 922"/>
                  <a:gd name="T84" fmla="*/ 360 w 474"/>
                  <a:gd name="T85" fmla="*/ 873 h 9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4" h="922">
                    <a:moveTo>
                      <a:pt x="339" y="819"/>
                    </a:moveTo>
                    <a:cubicBezTo>
                      <a:pt x="332" y="804"/>
                      <a:pt x="323" y="797"/>
                      <a:pt x="321" y="783"/>
                    </a:cubicBezTo>
                    <a:cubicBezTo>
                      <a:pt x="319" y="769"/>
                      <a:pt x="324" y="749"/>
                      <a:pt x="324" y="732"/>
                    </a:cubicBezTo>
                    <a:cubicBezTo>
                      <a:pt x="324" y="715"/>
                      <a:pt x="324" y="699"/>
                      <a:pt x="321" y="681"/>
                    </a:cubicBezTo>
                    <a:cubicBezTo>
                      <a:pt x="318" y="663"/>
                      <a:pt x="304" y="638"/>
                      <a:pt x="306" y="624"/>
                    </a:cubicBezTo>
                    <a:cubicBezTo>
                      <a:pt x="308" y="610"/>
                      <a:pt x="322" y="602"/>
                      <a:pt x="336" y="597"/>
                    </a:cubicBezTo>
                    <a:cubicBezTo>
                      <a:pt x="350" y="592"/>
                      <a:pt x="382" y="600"/>
                      <a:pt x="390" y="597"/>
                    </a:cubicBezTo>
                    <a:cubicBezTo>
                      <a:pt x="398" y="594"/>
                      <a:pt x="397" y="582"/>
                      <a:pt x="387" y="579"/>
                    </a:cubicBezTo>
                    <a:cubicBezTo>
                      <a:pt x="377" y="576"/>
                      <a:pt x="344" y="577"/>
                      <a:pt x="330" y="582"/>
                    </a:cubicBezTo>
                    <a:cubicBezTo>
                      <a:pt x="316" y="587"/>
                      <a:pt x="308" y="611"/>
                      <a:pt x="300" y="612"/>
                    </a:cubicBezTo>
                    <a:cubicBezTo>
                      <a:pt x="292" y="613"/>
                      <a:pt x="287" y="599"/>
                      <a:pt x="279" y="588"/>
                    </a:cubicBezTo>
                    <a:cubicBezTo>
                      <a:pt x="271" y="577"/>
                      <a:pt x="255" y="559"/>
                      <a:pt x="252" y="543"/>
                    </a:cubicBezTo>
                    <a:cubicBezTo>
                      <a:pt x="249" y="527"/>
                      <a:pt x="253" y="507"/>
                      <a:pt x="261" y="492"/>
                    </a:cubicBezTo>
                    <a:cubicBezTo>
                      <a:pt x="269" y="477"/>
                      <a:pt x="281" y="462"/>
                      <a:pt x="300" y="450"/>
                    </a:cubicBezTo>
                    <a:cubicBezTo>
                      <a:pt x="319" y="438"/>
                      <a:pt x="353" y="428"/>
                      <a:pt x="375" y="420"/>
                    </a:cubicBezTo>
                    <a:cubicBezTo>
                      <a:pt x="397" y="412"/>
                      <a:pt x="416" y="416"/>
                      <a:pt x="432" y="402"/>
                    </a:cubicBezTo>
                    <a:cubicBezTo>
                      <a:pt x="448" y="388"/>
                      <a:pt x="468" y="344"/>
                      <a:pt x="471" y="333"/>
                    </a:cubicBezTo>
                    <a:cubicBezTo>
                      <a:pt x="474" y="322"/>
                      <a:pt x="460" y="327"/>
                      <a:pt x="453" y="336"/>
                    </a:cubicBezTo>
                    <a:cubicBezTo>
                      <a:pt x="446" y="345"/>
                      <a:pt x="434" y="376"/>
                      <a:pt x="426" y="387"/>
                    </a:cubicBezTo>
                    <a:cubicBezTo>
                      <a:pt x="418" y="398"/>
                      <a:pt x="410" y="406"/>
                      <a:pt x="405" y="399"/>
                    </a:cubicBezTo>
                    <a:cubicBezTo>
                      <a:pt x="400" y="392"/>
                      <a:pt x="400" y="354"/>
                      <a:pt x="396" y="345"/>
                    </a:cubicBezTo>
                    <a:cubicBezTo>
                      <a:pt x="392" y="336"/>
                      <a:pt x="378" y="338"/>
                      <a:pt x="378" y="345"/>
                    </a:cubicBezTo>
                    <a:cubicBezTo>
                      <a:pt x="378" y="352"/>
                      <a:pt x="392" y="380"/>
                      <a:pt x="393" y="390"/>
                    </a:cubicBezTo>
                    <a:cubicBezTo>
                      <a:pt x="394" y="400"/>
                      <a:pt x="399" y="402"/>
                      <a:pt x="387" y="408"/>
                    </a:cubicBezTo>
                    <a:cubicBezTo>
                      <a:pt x="375" y="414"/>
                      <a:pt x="340" y="416"/>
                      <a:pt x="321" y="423"/>
                    </a:cubicBezTo>
                    <a:cubicBezTo>
                      <a:pt x="302" y="430"/>
                      <a:pt x="285" y="440"/>
                      <a:pt x="273" y="453"/>
                    </a:cubicBezTo>
                    <a:cubicBezTo>
                      <a:pt x="261" y="466"/>
                      <a:pt x="258" y="502"/>
                      <a:pt x="246" y="501"/>
                    </a:cubicBezTo>
                    <a:cubicBezTo>
                      <a:pt x="234" y="500"/>
                      <a:pt x="218" y="467"/>
                      <a:pt x="201" y="447"/>
                    </a:cubicBezTo>
                    <a:cubicBezTo>
                      <a:pt x="184" y="427"/>
                      <a:pt x="159" y="402"/>
                      <a:pt x="141" y="381"/>
                    </a:cubicBezTo>
                    <a:cubicBezTo>
                      <a:pt x="123" y="360"/>
                      <a:pt x="108" y="348"/>
                      <a:pt x="93" y="324"/>
                    </a:cubicBezTo>
                    <a:cubicBezTo>
                      <a:pt x="78" y="300"/>
                      <a:pt x="60" y="261"/>
                      <a:pt x="54" y="237"/>
                    </a:cubicBezTo>
                    <a:cubicBezTo>
                      <a:pt x="48" y="213"/>
                      <a:pt x="49" y="192"/>
                      <a:pt x="57" y="180"/>
                    </a:cubicBezTo>
                    <a:cubicBezTo>
                      <a:pt x="65" y="168"/>
                      <a:pt x="85" y="170"/>
                      <a:pt x="99" y="165"/>
                    </a:cubicBezTo>
                    <a:cubicBezTo>
                      <a:pt x="113" y="160"/>
                      <a:pt x="132" y="146"/>
                      <a:pt x="144" y="147"/>
                    </a:cubicBezTo>
                    <a:cubicBezTo>
                      <a:pt x="156" y="148"/>
                      <a:pt x="169" y="174"/>
                      <a:pt x="171" y="171"/>
                    </a:cubicBezTo>
                    <a:cubicBezTo>
                      <a:pt x="173" y="168"/>
                      <a:pt x="164" y="134"/>
                      <a:pt x="156" y="129"/>
                    </a:cubicBezTo>
                    <a:cubicBezTo>
                      <a:pt x="148" y="124"/>
                      <a:pt x="137" y="133"/>
                      <a:pt x="120" y="138"/>
                    </a:cubicBezTo>
                    <a:cubicBezTo>
                      <a:pt x="103" y="143"/>
                      <a:pt x="64" y="164"/>
                      <a:pt x="54" y="162"/>
                    </a:cubicBezTo>
                    <a:cubicBezTo>
                      <a:pt x="44" y="160"/>
                      <a:pt x="53" y="140"/>
                      <a:pt x="57" y="123"/>
                    </a:cubicBezTo>
                    <a:cubicBezTo>
                      <a:pt x="61" y="106"/>
                      <a:pt x="67" y="76"/>
                      <a:pt x="78" y="57"/>
                    </a:cubicBezTo>
                    <a:cubicBezTo>
                      <a:pt x="89" y="38"/>
                      <a:pt x="122" y="15"/>
                      <a:pt x="123" y="9"/>
                    </a:cubicBezTo>
                    <a:cubicBezTo>
                      <a:pt x="124" y="3"/>
                      <a:pt x="91" y="22"/>
                      <a:pt x="87" y="21"/>
                    </a:cubicBezTo>
                    <a:cubicBezTo>
                      <a:pt x="83" y="20"/>
                      <a:pt x="103" y="0"/>
                      <a:pt x="99" y="6"/>
                    </a:cubicBezTo>
                    <a:cubicBezTo>
                      <a:pt x="95" y="12"/>
                      <a:pt x="72" y="38"/>
                      <a:pt x="63" y="57"/>
                    </a:cubicBezTo>
                    <a:cubicBezTo>
                      <a:pt x="54" y="76"/>
                      <a:pt x="49" y="102"/>
                      <a:pt x="45" y="117"/>
                    </a:cubicBezTo>
                    <a:cubicBezTo>
                      <a:pt x="41" y="132"/>
                      <a:pt x="41" y="148"/>
                      <a:pt x="36" y="150"/>
                    </a:cubicBezTo>
                    <a:cubicBezTo>
                      <a:pt x="31" y="152"/>
                      <a:pt x="20" y="132"/>
                      <a:pt x="15" y="129"/>
                    </a:cubicBezTo>
                    <a:cubicBezTo>
                      <a:pt x="10" y="126"/>
                      <a:pt x="0" y="124"/>
                      <a:pt x="3" y="132"/>
                    </a:cubicBezTo>
                    <a:cubicBezTo>
                      <a:pt x="6" y="140"/>
                      <a:pt x="27" y="162"/>
                      <a:pt x="33" y="180"/>
                    </a:cubicBezTo>
                    <a:cubicBezTo>
                      <a:pt x="39" y="198"/>
                      <a:pt x="38" y="224"/>
                      <a:pt x="39" y="243"/>
                    </a:cubicBezTo>
                    <a:cubicBezTo>
                      <a:pt x="40" y="262"/>
                      <a:pt x="34" y="283"/>
                      <a:pt x="39" y="294"/>
                    </a:cubicBezTo>
                    <a:cubicBezTo>
                      <a:pt x="44" y="305"/>
                      <a:pt x="60" y="300"/>
                      <a:pt x="72" y="312"/>
                    </a:cubicBezTo>
                    <a:cubicBezTo>
                      <a:pt x="84" y="324"/>
                      <a:pt x="101" y="350"/>
                      <a:pt x="114" y="369"/>
                    </a:cubicBezTo>
                    <a:cubicBezTo>
                      <a:pt x="127" y="388"/>
                      <a:pt x="134" y="410"/>
                      <a:pt x="150" y="429"/>
                    </a:cubicBezTo>
                    <a:cubicBezTo>
                      <a:pt x="166" y="448"/>
                      <a:pt x="198" y="469"/>
                      <a:pt x="210" y="486"/>
                    </a:cubicBezTo>
                    <a:cubicBezTo>
                      <a:pt x="222" y="503"/>
                      <a:pt x="229" y="527"/>
                      <a:pt x="225" y="534"/>
                    </a:cubicBezTo>
                    <a:cubicBezTo>
                      <a:pt x="221" y="541"/>
                      <a:pt x="194" y="531"/>
                      <a:pt x="183" y="531"/>
                    </a:cubicBezTo>
                    <a:cubicBezTo>
                      <a:pt x="172" y="531"/>
                      <a:pt x="159" y="533"/>
                      <a:pt x="156" y="537"/>
                    </a:cubicBezTo>
                    <a:cubicBezTo>
                      <a:pt x="153" y="541"/>
                      <a:pt x="157" y="553"/>
                      <a:pt x="162" y="555"/>
                    </a:cubicBezTo>
                    <a:cubicBezTo>
                      <a:pt x="167" y="557"/>
                      <a:pt x="178" y="552"/>
                      <a:pt x="189" y="552"/>
                    </a:cubicBezTo>
                    <a:cubicBezTo>
                      <a:pt x="200" y="552"/>
                      <a:pt x="216" y="546"/>
                      <a:pt x="228" y="552"/>
                    </a:cubicBezTo>
                    <a:cubicBezTo>
                      <a:pt x="240" y="558"/>
                      <a:pt x="251" y="575"/>
                      <a:pt x="261" y="588"/>
                    </a:cubicBezTo>
                    <a:cubicBezTo>
                      <a:pt x="271" y="601"/>
                      <a:pt x="280" y="618"/>
                      <a:pt x="288" y="633"/>
                    </a:cubicBezTo>
                    <a:cubicBezTo>
                      <a:pt x="296" y="648"/>
                      <a:pt x="303" y="665"/>
                      <a:pt x="306" y="681"/>
                    </a:cubicBezTo>
                    <a:cubicBezTo>
                      <a:pt x="309" y="697"/>
                      <a:pt x="306" y="712"/>
                      <a:pt x="306" y="729"/>
                    </a:cubicBezTo>
                    <a:cubicBezTo>
                      <a:pt x="306" y="746"/>
                      <a:pt x="312" y="775"/>
                      <a:pt x="303" y="783"/>
                    </a:cubicBezTo>
                    <a:cubicBezTo>
                      <a:pt x="294" y="791"/>
                      <a:pt x="268" y="777"/>
                      <a:pt x="249" y="777"/>
                    </a:cubicBezTo>
                    <a:cubicBezTo>
                      <a:pt x="230" y="777"/>
                      <a:pt x="201" y="781"/>
                      <a:pt x="186" y="786"/>
                    </a:cubicBezTo>
                    <a:cubicBezTo>
                      <a:pt x="171" y="791"/>
                      <a:pt x="175" y="809"/>
                      <a:pt x="159" y="810"/>
                    </a:cubicBezTo>
                    <a:cubicBezTo>
                      <a:pt x="143" y="811"/>
                      <a:pt x="108" y="791"/>
                      <a:pt x="87" y="792"/>
                    </a:cubicBezTo>
                    <a:cubicBezTo>
                      <a:pt x="66" y="793"/>
                      <a:pt x="39" y="812"/>
                      <a:pt x="30" y="819"/>
                    </a:cubicBezTo>
                    <a:cubicBezTo>
                      <a:pt x="21" y="826"/>
                      <a:pt x="27" y="838"/>
                      <a:pt x="33" y="837"/>
                    </a:cubicBezTo>
                    <a:cubicBezTo>
                      <a:pt x="39" y="836"/>
                      <a:pt x="56" y="818"/>
                      <a:pt x="66" y="813"/>
                    </a:cubicBezTo>
                    <a:cubicBezTo>
                      <a:pt x="76" y="808"/>
                      <a:pt x="78" y="802"/>
                      <a:pt x="93" y="804"/>
                    </a:cubicBezTo>
                    <a:cubicBezTo>
                      <a:pt x="108" y="806"/>
                      <a:pt x="148" y="816"/>
                      <a:pt x="153" y="825"/>
                    </a:cubicBezTo>
                    <a:cubicBezTo>
                      <a:pt x="158" y="834"/>
                      <a:pt x="128" y="843"/>
                      <a:pt x="126" y="858"/>
                    </a:cubicBezTo>
                    <a:cubicBezTo>
                      <a:pt x="124" y="873"/>
                      <a:pt x="133" y="908"/>
                      <a:pt x="138" y="915"/>
                    </a:cubicBezTo>
                    <a:cubicBezTo>
                      <a:pt x="143" y="922"/>
                      <a:pt x="156" y="909"/>
                      <a:pt x="156" y="900"/>
                    </a:cubicBezTo>
                    <a:cubicBezTo>
                      <a:pt x="156" y="891"/>
                      <a:pt x="140" y="872"/>
                      <a:pt x="141" y="861"/>
                    </a:cubicBezTo>
                    <a:cubicBezTo>
                      <a:pt x="142" y="850"/>
                      <a:pt x="159" y="839"/>
                      <a:pt x="165" y="831"/>
                    </a:cubicBezTo>
                    <a:cubicBezTo>
                      <a:pt x="171" y="823"/>
                      <a:pt x="173" y="816"/>
                      <a:pt x="180" y="810"/>
                    </a:cubicBezTo>
                    <a:cubicBezTo>
                      <a:pt x="187" y="804"/>
                      <a:pt x="196" y="794"/>
                      <a:pt x="210" y="792"/>
                    </a:cubicBezTo>
                    <a:cubicBezTo>
                      <a:pt x="224" y="790"/>
                      <a:pt x="248" y="792"/>
                      <a:pt x="264" y="795"/>
                    </a:cubicBezTo>
                    <a:cubicBezTo>
                      <a:pt x="280" y="798"/>
                      <a:pt x="295" y="802"/>
                      <a:pt x="309" y="810"/>
                    </a:cubicBezTo>
                    <a:cubicBezTo>
                      <a:pt x="323" y="818"/>
                      <a:pt x="339" y="835"/>
                      <a:pt x="348" y="846"/>
                    </a:cubicBezTo>
                    <a:cubicBezTo>
                      <a:pt x="357" y="857"/>
                      <a:pt x="362" y="879"/>
                      <a:pt x="360" y="873"/>
                    </a:cubicBezTo>
                    <a:cubicBezTo>
                      <a:pt x="358" y="867"/>
                      <a:pt x="346" y="834"/>
                      <a:pt x="339" y="819"/>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4800">
                  <a:solidFill>
                    <a:srgbClr val="000000"/>
                  </a:solidFill>
                  <a:latin typeface="Arial" charset="0"/>
                </a:endParaRPr>
              </a:p>
            </p:txBody>
          </p:sp>
          <p:pic>
            <p:nvPicPr>
              <p:cNvPr id="2062" name="Picture 112" descr="Large confetti"/>
              <p:cNvPicPr>
                <a:picLocks noChangeAspect="1" noChangeArrowheads="1"/>
              </p:cNvPicPr>
              <p:nvPr userDrawn="1"/>
            </p:nvPicPr>
            <p:blipFill>
              <a:blip r:embed="rId113">
                <a:extLst>
                  <a:ext uri="{28A0092B-C50C-407E-A947-70E740481C1C}">
                    <a14:useLocalDpi xmlns:a14="http://schemas.microsoft.com/office/drawing/2010/main" val="0"/>
                  </a:ext>
                </a:extLst>
              </a:blip>
              <a:srcRect/>
              <a:stretch>
                <a:fillRect/>
              </a:stretch>
            </p:blipFill>
            <p:spPr bwMode="auto">
              <a:xfrm>
                <a:off x="730" y="413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13" descr="Large confetti"/>
              <p:cNvPicPr>
                <a:picLocks noChangeAspect="1" noChangeArrowheads="1"/>
              </p:cNvPicPr>
              <p:nvPr userDrawn="1"/>
            </p:nvPicPr>
            <p:blipFill>
              <a:blip r:embed="rId114">
                <a:extLst>
                  <a:ext uri="{28A0092B-C50C-407E-A947-70E740481C1C}">
                    <a14:useLocalDpi xmlns:a14="http://schemas.microsoft.com/office/drawing/2010/main" val="0"/>
                  </a:ext>
                </a:extLst>
              </a:blip>
              <a:srcRect/>
              <a:stretch>
                <a:fillRect/>
              </a:stretch>
            </p:blipFill>
            <p:spPr bwMode="auto">
              <a:xfrm>
                <a:off x="838" y="408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14" descr="Large confetti"/>
              <p:cNvPicPr>
                <a:picLocks noChangeAspect="1" noChangeArrowheads="1"/>
              </p:cNvPicPr>
              <p:nvPr userDrawn="1"/>
            </p:nvPicPr>
            <p:blipFill>
              <a:blip r:embed="rId115">
                <a:extLst>
                  <a:ext uri="{28A0092B-C50C-407E-A947-70E740481C1C}">
                    <a14:useLocalDpi xmlns:a14="http://schemas.microsoft.com/office/drawing/2010/main" val="0"/>
                  </a:ext>
                </a:extLst>
              </a:blip>
              <a:srcRect/>
              <a:stretch>
                <a:fillRect/>
              </a:stretch>
            </p:blipFill>
            <p:spPr bwMode="auto">
              <a:xfrm>
                <a:off x="974" y="406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15" descr="Large confetti"/>
              <p:cNvPicPr>
                <a:picLocks noChangeAspect="1" noChangeArrowheads="1"/>
              </p:cNvPicPr>
              <p:nvPr userDrawn="1"/>
            </p:nvPicPr>
            <p:blipFill>
              <a:blip r:embed="rId116">
                <a:extLst>
                  <a:ext uri="{28A0092B-C50C-407E-A947-70E740481C1C}">
                    <a14:useLocalDpi xmlns:a14="http://schemas.microsoft.com/office/drawing/2010/main" val="0"/>
                  </a:ext>
                </a:extLst>
              </a:blip>
              <a:srcRect/>
              <a:stretch>
                <a:fillRect/>
              </a:stretch>
            </p:blipFill>
            <p:spPr bwMode="auto">
              <a:xfrm>
                <a:off x="767" y="40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16" descr="Large confetti"/>
              <p:cNvPicPr>
                <a:picLocks noChangeAspect="1" noChangeArrowheads="1"/>
              </p:cNvPicPr>
              <p:nvPr userDrawn="1"/>
            </p:nvPicPr>
            <p:blipFill>
              <a:blip r:embed="rId117">
                <a:extLst>
                  <a:ext uri="{28A0092B-C50C-407E-A947-70E740481C1C}">
                    <a14:useLocalDpi xmlns:a14="http://schemas.microsoft.com/office/drawing/2010/main" val="0"/>
                  </a:ext>
                </a:extLst>
              </a:blip>
              <a:srcRect/>
              <a:stretch>
                <a:fillRect/>
              </a:stretch>
            </p:blipFill>
            <p:spPr bwMode="auto">
              <a:xfrm>
                <a:off x="895" y="403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17" descr="Large confetti"/>
              <p:cNvPicPr>
                <a:picLocks noChangeAspect="1" noChangeArrowheads="1"/>
              </p:cNvPicPr>
              <p:nvPr userDrawn="1"/>
            </p:nvPicPr>
            <p:blipFill>
              <a:blip r:embed="rId118">
                <a:extLst>
                  <a:ext uri="{28A0092B-C50C-407E-A947-70E740481C1C}">
                    <a14:useLocalDpi xmlns:a14="http://schemas.microsoft.com/office/drawing/2010/main" val="0"/>
                  </a:ext>
                </a:extLst>
              </a:blip>
              <a:srcRect/>
              <a:stretch>
                <a:fillRect/>
              </a:stretch>
            </p:blipFill>
            <p:spPr bwMode="auto">
              <a:xfrm>
                <a:off x="689"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118" descr="Large confetti"/>
              <p:cNvPicPr>
                <a:picLocks noChangeAspect="1" noChangeArrowheads="1"/>
              </p:cNvPicPr>
              <p:nvPr userDrawn="1"/>
            </p:nvPicPr>
            <p:blipFill>
              <a:blip r:embed="rId119">
                <a:extLst>
                  <a:ext uri="{28A0092B-C50C-407E-A947-70E740481C1C}">
                    <a14:useLocalDpi xmlns:a14="http://schemas.microsoft.com/office/drawing/2010/main" val="0"/>
                  </a:ext>
                </a:extLst>
              </a:blip>
              <a:srcRect/>
              <a:stretch>
                <a:fillRect/>
              </a:stretch>
            </p:blipFill>
            <p:spPr bwMode="auto">
              <a:xfrm>
                <a:off x="0" y="322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119" descr="Large confetti"/>
              <p:cNvPicPr>
                <a:picLocks noChangeAspect="1" noChangeArrowheads="1"/>
              </p:cNvPicPr>
              <p:nvPr userDrawn="1"/>
            </p:nvPicPr>
            <p:blipFill>
              <a:blip r:embed="rId120">
                <a:extLst>
                  <a:ext uri="{28A0092B-C50C-407E-A947-70E740481C1C}">
                    <a14:useLocalDpi xmlns:a14="http://schemas.microsoft.com/office/drawing/2010/main" val="0"/>
                  </a:ext>
                </a:extLst>
              </a:blip>
              <a:srcRect/>
              <a:stretch>
                <a:fillRect/>
              </a:stretch>
            </p:blipFill>
            <p:spPr bwMode="auto">
              <a:xfrm>
                <a:off x="48" y="314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0" name="Picture 120" descr="Large confetti"/>
              <p:cNvPicPr>
                <a:picLocks noChangeAspect="1" noChangeArrowheads="1"/>
              </p:cNvPicPr>
              <p:nvPr userDrawn="1"/>
            </p:nvPicPr>
            <p:blipFill>
              <a:blip r:embed="rId121">
                <a:extLst>
                  <a:ext uri="{28A0092B-C50C-407E-A947-70E740481C1C}">
                    <a14:useLocalDpi xmlns:a14="http://schemas.microsoft.com/office/drawing/2010/main" val="0"/>
                  </a:ext>
                </a:extLst>
              </a:blip>
              <a:srcRect/>
              <a:stretch>
                <a:fillRect/>
              </a:stretch>
            </p:blipFill>
            <p:spPr bwMode="auto">
              <a:xfrm>
                <a:off x="0" y="3381"/>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121" descr="Large confetti"/>
              <p:cNvPicPr>
                <a:picLocks noChangeAspect="1" noChangeArrowheads="1"/>
              </p:cNvPicPr>
              <p:nvPr userDrawn="1"/>
            </p:nvPicPr>
            <p:blipFill>
              <a:blip r:embed="rId122">
                <a:extLst>
                  <a:ext uri="{28A0092B-C50C-407E-A947-70E740481C1C}">
                    <a14:useLocalDpi xmlns:a14="http://schemas.microsoft.com/office/drawing/2010/main" val="0"/>
                  </a:ext>
                </a:extLst>
              </a:blip>
              <a:srcRect/>
              <a:stretch>
                <a:fillRect/>
              </a:stretch>
            </p:blipFill>
            <p:spPr bwMode="auto">
              <a:xfrm>
                <a:off x="115" y="33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Picture 122" descr="Large confetti"/>
              <p:cNvPicPr>
                <a:picLocks noChangeAspect="1" noChangeArrowheads="1"/>
              </p:cNvPicPr>
              <p:nvPr userDrawn="1"/>
            </p:nvPicPr>
            <p:blipFill>
              <a:blip r:embed="rId123">
                <a:extLst>
                  <a:ext uri="{28A0092B-C50C-407E-A947-70E740481C1C}">
                    <a14:useLocalDpi xmlns:a14="http://schemas.microsoft.com/office/drawing/2010/main" val="0"/>
                  </a:ext>
                </a:extLst>
              </a:blip>
              <a:srcRect/>
              <a:stretch>
                <a:fillRect/>
              </a:stretch>
            </p:blipFill>
            <p:spPr bwMode="auto">
              <a:xfrm>
                <a:off x="151" y="326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Picture 123" descr="Large confetti"/>
              <p:cNvPicPr>
                <a:picLocks noChangeAspect="1" noChangeArrowheads="1"/>
              </p:cNvPicPr>
              <p:nvPr userDrawn="1"/>
            </p:nvPicPr>
            <p:blipFill>
              <a:blip r:embed="rId124">
                <a:extLst>
                  <a:ext uri="{28A0092B-C50C-407E-A947-70E740481C1C}">
                    <a14:useLocalDpi xmlns:a14="http://schemas.microsoft.com/office/drawing/2010/main" val="0"/>
                  </a:ext>
                </a:extLst>
              </a:blip>
              <a:srcRect/>
              <a:stretch>
                <a:fillRect/>
              </a:stretch>
            </p:blipFill>
            <p:spPr bwMode="auto">
              <a:xfrm>
                <a:off x="0" y="362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124" descr="Large confetti"/>
              <p:cNvPicPr>
                <a:picLocks noChangeAspect="1" noChangeArrowheads="1"/>
              </p:cNvPicPr>
              <p:nvPr userDrawn="1"/>
            </p:nvPicPr>
            <p:blipFill>
              <a:blip r:embed="rId125">
                <a:extLst>
                  <a:ext uri="{28A0092B-C50C-407E-A947-70E740481C1C}">
                    <a14:useLocalDpi xmlns:a14="http://schemas.microsoft.com/office/drawing/2010/main" val="0"/>
                  </a:ext>
                </a:extLst>
              </a:blip>
              <a:srcRect/>
              <a:stretch>
                <a:fillRect/>
              </a:stretch>
            </p:blipFill>
            <p:spPr bwMode="auto">
              <a:xfrm>
                <a:off x="0" y="37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5" name="Picture 125" descr="Large confetti"/>
              <p:cNvPicPr>
                <a:picLocks noChangeAspect="1" noChangeArrowheads="1"/>
              </p:cNvPicPr>
              <p:nvPr userDrawn="1"/>
            </p:nvPicPr>
            <p:blipFill>
              <a:blip r:embed="rId126">
                <a:extLst>
                  <a:ext uri="{28A0092B-C50C-407E-A947-70E740481C1C}">
                    <a14:useLocalDpi xmlns:a14="http://schemas.microsoft.com/office/drawing/2010/main" val="0"/>
                  </a:ext>
                </a:extLst>
              </a:blip>
              <a:srcRect/>
              <a:stretch>
                <a:fillRect/>
              </a:stretch>
            </p:blipFill>
            <p:spPr bwMode="auto">
              <a:xfrm>
                <a:off x="80" y="368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126" descr="Large confetti"/>
              <p:cNvPicPr>
                <a:picLocks noChangeAspect="1" noChangeArrowheads="1"/>
              </p:cNvPicPr>
              <p:nvPr userDrawn="1"/>
            </p:nvPicPr>
            <p:blipFill>
              <a:blip r:embed="rId127">
                <a:extLst>
                  <a:ext uri="{28A0092B-C50C-407E-A947-70E740481C1C}">
                    <a14:useLocalDpi xmlns:a14="http://schemas.microsoft.com/office/drawing/2010/main" val="0"/>
                  </a:ext>
                </a:extLst>
              </a:blip>
              <a:srcRect/>
              <a:stretch>
                <a:fillRect/>
              </a:stretch>
            </p:blipFill>
            <p:spPr bwMode="auto">
              <a:xfrm>
                <a:off x="72" y="38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7" name="Picture 127" descr="Large confetti"/>
              <p:cNvPicPr>
                <a:picLocks noChangeAspect="1" noChangeArrowheads="1"/>
              </p:cNvPicPr>
              <p:nvPr userDrawn="1"/>
            </p:nvPicPr>
            <p:blipFill>
              <a:blip r:embed="rId128">
                <a:extLst>
                  <a:ext uri="{28A0092B-C50C-407E-A947-70E740481C1C}">
                    <a14:useLocalDpi xmlns:a14="http://schemas.microsoft.com/office/drawing/2010/main" val="0"/>
                  </a:ext>
                </a:extLst>
              </a:blip>
              <a:srcRect/>
              <a:stretch>
                <a:fillRect/>
              </a:stretch>
            </p:blipFill>
            <p:spPr bwMode="auto">
              <a:xfrm>
                <a:off x="144" y="384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 name="Picture 128" descr="Large confetti"/>
              <p:cNvPicPr>
                <a:picLocks noChangeAspect="1" noChangeArrowheads="1"/>
              </p:cNvPicPr>
              <p:nvPr userDrawn="1"/>
            </p:nvPicPr>
            <p:blipFill>
              <a:blip r:embed="rId129">
                <a:extLst>
                  <a:ext uri="{28A0092B-C50C-407E-A947-70E740481C1C}">
                    <a14:useLocalDpi xmlns:a14="http://schemas.microsoft.com/office/drawing/2010/main" val="0"/>
                  </a:ext>
                </a:extLst>
              </a:blip>
              <a:srcRect/>
              <a:stretch>
                <a:fillRect/>
              </a:stretch>
            </p:blipFill>
            <p:spPr bwMode="auto">
              <a:xfrm>
                <a:off x="228" y="363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9" name="Picture 129" descr="Large confetti"/>
              <p:cNvPicPr>
                <a:picLocks noChangeAspect="1" noChangeArrowheads="1"/>
              </p:cNvPicPr>
              <p:nvPr userDrawn="1"/>
            </p:nvPicPr>
            <p:blipFill>
              <a:blip r:embed="rId130">
                <a:extLst>
                  <a:ext uri="{28A0092B-C50C-407E-A947-70E740481C1C}">
                    <a14:useLocalDpi xmlns:a14="http://schemas.microsoft.com/office/drawing/2010/main" val="0"/>
                  </a:ext>
                </a:extLst>
              </a:blip>
              <a:srcRect/>
              <a:stretch>
                <a:fillRect/>
              </a:stretch>
            </p:blipFill>
            <p:spPr bwMode="auto">
              <a:xfrm>
                <a:off x="348" y="353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130" descr="Large confetti"/>
              <p:cNvPicPr>
                <a:picLocks noChangeAspect="1" noChangeArrowheads="1"/>
              </p:cNvPicPr>
              <p:nvPr userDrawn="1"/>
            </p:nvPicPr>
            <p:blipFill>
              <a:blip r:embed="rId131">
                <a:extLst>
                  <a:ext uri="{28A0092B-C50C-407E-A947-70E740481C1C}">
                    <a14:useLocalDpi xmlns:a14="http://schemas.microsoft.com/office/drawing/2010/main" val="0"/>
                  </a:ext>
                </a:extLst>
              </a:blip>
              <a:srcRect/>
              <a:stretch>
                <a:fillRect/>
              </a:stretch>
            </p:blipFill>
            <p:spPr bwMode="auto">
              <a:xfrm>
                <a:off x="352" y="346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1" name="Picture 131" descr="Large confetti"/>
              <p:cNvPicPr>
                <a:picLocks noChangeAspect="1" noChangeArrowheads="1"/>
              </p:cNvPicPr>
              <p:nvPr userDrawn="1"/>
            </p:nvPicPr>
            <p:blipFill>
              <a:blip r:embed="rId132">
                <a:extLst>
                  <a:ext uri="{28A0092B-C50C-407E-A947-70E740481C1C}">
                    <a14:useLocalDpi xmlns:a14="http://schemas.microsoft.com/office/drawing/2010/main" val="0"/>
                  </a:ext>
                </a:extLst>
              </a:blip>
              <a:srcRect/>
              <a:stretch>
                <a:fillRect/>
              </a:stretch>
            </p:blipFill>
            <p:spPr bwMode="auto">
              <a:xfrm>
                <a:off x="224" y="346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2" name="Picture 132" descr="Large confetti"/>
              <p:cNvPicPr>
                <a:picLocks noChangeAspect="1" noChangeArrowheads="1"/>
              </p:cNvPicPr>
              <p:nvPr userDrawn="1"/>
            </p:nvPicPr>
            <p:blipFill>
              <a:blip r:embed="rId133">
                <a:extLst>
                  <a:ext uri="{28A0092B-C50C-407E-A947-70E740481C1C}">
                    <a14:useLocalDpi xmlns:a14="http://schemas.microsoft.com/office/drawing/2010/main" val="0"/>
                  </a:ext>
                </a:extLst>
              </a:blip>
              <a:srcRect/>
              <a:stretch>
                <a:fillRect/>
              </a:stretch>
            </p:blipFill>
            <p:spPr bwMode="auto">
              <a:xfrm>
                <a:off x="212" y="35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3" name="Picture 133" descr="Large confetti"/>
              <p:cNvPicPr>
                <a:picLocks noChangeAspect="1" noChangeArrowheads="1"/>
              </p:cNvPicPr>
              <p:nvPr userDrawn="1"/>
            </p:nvPicPr>
            <p:blipFill>
              <a:blip r:embed="rId134">
                <a:extLst>
                  <a:ext uri="{28A0092B-C50C-407E-A947-70E740481C1C}">
                    <a14:useLocalDpi xmlns:a14="http://schemas.microsoft.com/office/drawing/2010/main" val="0"/>
                  </a:ext>
                </a:extLst>
              </a:blip>
              <a:srcRect/>
              <a:stretch>
                <a:fillRect/>
              </a:stretch>
            </p:blipFill>
            <p:spPr bwMode="auto">
              <a:xfrm>
                <a:off x="112" y="352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4" name="Picture 134" descr="Large confetti"/>
              <p:cNvPicPr>
                <a:picLocks noChangeAspect="1" noChangeArrowheads="1"/>
              </p:cNvPicPr>
              <p:nvPr userDrawn="1"/>
            </p:nvPicPr>
            <p:blipFill>
              <a:blip r:embed="rId135">
                <a:extLst>
                  <a:ext uri="{28A0092B-C50C-407E-A947-70E740481C1C}">
                    <a14:useLocalDpi xmlns:a14="http://schemas.microsoft.com/office/drawing/2010/main" val="0"/>
                  </a:ext>
                </a:extLst>
              </a:blip>
              <a:srcRect/>
              <a:stretch>
                <a:fillRect/>
              </a:stretch>
            </p:blipFill>
            <p:spPr bwMode="auto">
              <a:xfrm>
                <a:off x="292" y="3394"/>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5" name="Picture 135" descr="Large confetti"/>
              <p:cNvPicPr>
                <a:picLocks noChangeAspect="1" noChangeArrowheads="1"/>
              </p:cNvPicPr>
              <p:nvPr userDrawn="1"/>
            </p:nvPicPr>
            <p:blipFill>
              <a:blip r:embed="rId136">
                <a:extLst>
                  <a:ext uri="{28A0092B-C50C-407E-A947-70E740481C1C}">
                    <a14:useLocalDpi xmlns:a14="http://schemas.microsoft.com/office/drawing/2010/main" val="0"/>
                  </a:ext>
                </a:extLst>
              </a:blip>
              <a:srcRect/>
              <a:stretch>
                <a:fillRect/>
              </a:stretch>
            </p:blipFill>
            <p:spPr bwMode="auto">
              <a:xfrm>
                <a:off x="360" y="377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6" name="Picture 136" descr="Large confetti"/>
              <p:cNvPicPr>
                <a:picLocks noChangeAspect="1" noChangeArrowheads="1"/>
              </p:cNvPicPr>
              <p:nvPr userDrawn="1"/>
            </p:nvPicPr>
            <p:blipFill>
              <a:blip r:embed="rId137">
                <a:extLst>
                  <a:ext uri="{28A0092B-C50C-407E-A947-70E740481C1C}">
                    <a14:useLocalDpi xmlns:a14="http://schemas.microsoft.com/office/drawing/2010/main" val="0"/>
                  </a:ext>
                </a:extLst>
              </a:blip>
              <a:srcRect/>
              <a:stretch>
                <a:fillRect/>
              </a:stretch>
            </p:blipFill>
            <p:spPr bwMode="auto">
              <a:xfrm>
                <a:off x="448" y="37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7" name="Picture 137" descr="Large confetti"/>
              <p:cNvPicPr>
                <a:picLocks noChangeAspect="1" noChangeArrowheads="1"/>
              </p:cNvPicPr>
              <p:nvPr userDrawn="1"/>
            </p:nvPicPr>
            <p:blipFill>
              <a:blip r:embed="rId138">
                <a:extLst>
                  <a:ext uri="{28A0092B-C50C-407E-A947-70E740481C1C}">
                    <a14:useLocalDpi xmlns:a14="http://schemas.microsoft.com/office/drawing/2010/main" val="0"/>
                  </a:ext>
                </a:extLst>
              </a:blip>
              <a:srcRect/>
              <a:stretch>
                <a:fillRect/>
              </a:stretch>
            </p:blipFill>
            <p:spPr bwMode="auto">
              <a:xfrm>
                <a:off x="384" y="385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8" name="Picture 138" descr="Large confetti"/>
              <p:cNvPicPr>
                <a:picLocks noChangeAspect="1" noChangeArrowheads="1"/>
              </p:cNvPicPr>
              <p:nvPr userDrawn="1"/>
            </p:nvPicPr>
            <p:blipFill>
              <a:blip r:embed="rId139">
                <a:extLst>
                  <a:ext uri="{28A0092B-C50C-407E-A947-70E740481C1C}">
                    <a14:useLocalDpi xmlns:a14="http://schemas.microsoft.com/office/drawing/2010/main" val="0"/>
                  </a:ext>
                </a:extLst>
              </a:blip>
              <a:srcRect/>
              <a:stretch>
                <a:fillRect/>
              </a:stretch>
            </p:blipFill>
            <p:spPr bwMode="auto">
              <a:xfrm>
                <a:off x="224" y="395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 name="Picture 139" descr="Large confetti"/>
              <p:cNvPicPr>
                <a:picLocks noChangeAspect="1" noChangeArrowheads="1"/>
              </p:cNvPicPr>
              <p:nvPr userDrawn="1"/>
            </p:nvPicPr>
            <p:blipFill>
              <a:blip r:embed="rId140">
                <a:extLst>
                  <a:ext uri="{28A0092B-C50C-407E-A947-70E740481C1C}">
                    <a14:useLocalDpi xmlns:a14="http://schemas.microsoft.com/office/drawing/2010/main" val="0"/>
                  </a:ext>
                </a:extLst>
              </a:blip>
              <a:srcRect/>
              <a:stretch>
                <a:fillRect/>
              </a:stretch>
            </p:blipFill>
            <p:spPr bwMode="auto">
              <a:xfrm>
                <a:off x="0" y="397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0" name="Picture 140" descr="Large confetti"/>
              <p:cNvPicPr>
                <a:picLocks noChangeAspect="1" noChangeArrowheads="1"/>
              </p:cNvPicPr>
              <p:nvPr userDrawn="1"/>
            </p:nvPicPr>
            <p:blipFill>
              <a:blip r:embed="rId141">
                <a:extLst>
                  <a:ext uri="{28A0092B-C50C-407E-A947-70E740481C1C}">
                    <a14:useLocalDpi xmlns:a14="http://schemas.microsoft.com/office/drawing/2010/main" val="0"/>
                  </a:ext>
                </a:extLst>
              </a:blip>
              <a:srcRect/>
              <a:stretch>
                <a:fillRect/>
              </a:stretch>
            </p:blipFill>
            <p:spPr bwMode="auto">
              <a:xfrm>
                <a:off x="64" y="411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1" name="Picture 141" descr="Large confetti"/>
              <p:cNvPicPr>
                <a:picLocks noChangeAspect="1" noChangeArrowheads="1"/>
              </p:cNvPicPr>
              <p:nvPr userDrawn="1"/>
            </p:nvPicPr>
            <p:blipFill>
              <a:blip r:embed="rId142">
                <a:extLst>
                  <a:ext uri="{28A0092B-C50C-407E-A947-70E740481C1C}">
                    <a14:useLocalDpi xmlns:a14="http://schemas.microsoft.com/office/drawing/2010/main" val="0"/>
                  </a:ext>
                </a:extLst>
              </a:blip>
              <a:srcRect/>
              <a:stretch>
                <a:fillRect/>
              </a:stretch>
            </p:blipFill>
            <p:spPr bwMode="auto">
              <a:xfrm>
                <a:off x="332" y="41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2" name="Picture 142" descr="Large confetti"/>
              <p:cNvPicPr>
                <a:picLocks noChangeAspect="1" noChangeArrowheads="1"/>
              </p:cNvPicPr>
              <p:nvPr userDrawn="1"/>
            </p:nvPicPr>
            <p:blipFill>
              <a:blip r:embed="rId143">
                <a:extLst>
                  <a:ext uri="{28A0092B-C50C-407E-A947-70E740481C1C}">
                    <a14:useLocalDpi xmlns:a14="http://schemas.microsoft.com/office/drawing/2010/main" val="0"/>
                  </a:ext>
                </a:extLst>
              </a:blip>
              <a:srcRect/>
              <a:stretch>
                <a:fillRect/>
              </a:stretch>
            </p:blipFill>
            <p:spPr bwMode="auto">
              <a:xfrm>
                <a:off x="388" y="39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3" name="Picture 143" descr="Large confetti"/>
              <p:cNvPicPr>
                <a:picLocks noChangeAspect="1" noChangeArrowheads="1"/>
              </p:cNvPicPr>
              <p:nvPr userDrawn="1"/>
            </p:nvPicPr>
            <p:blipFill>
              <a:blip r:embed="rId144">
                <a:extLst>
                  <a:ext uri="{28A0092B-C50C-407E-A947-70E740481C1C}">
                    <a14:useLocalDpi xmlns:a14="http://schemas.microsoft.com/office/drawing/2010/main" val="0"/>
                  </a:ext>
                </a:extLst>
              </a:blip>
              <a:srcRect/>
              <a:stretch>
                <a:fillRect/>
              </a:stretch>
            </p:blipFill>
            <p:spPr bwMode="auto">
              <a:xfrm>
                <a:off x="504" y="39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4" name="Picture 144" descr="Large confetti"/>
              <p:cNvPicPr>
                <a:picLocks noChangeAspect="1" noChangeArrowheads="1"/>
              </p:cNvPicPr>
              <p:nvPr userDrawn="1"/>
            </p:nvPicPr>
            <p:blipFill>
              <a:blip r:embed="rId145">
                <a:extLst>
                  <a:ext uri="{28A0092B-C50C-407E-A947-70E740481C1C}">
                    <a14:useLocalDpi xmlns:a14="http://schemas.microsoft.com/office/drawing/2010/main" val="0"/>
                  </a:ext>
                </a:extLst>
              </a:blip>
              <a:srcRect/>
              <a:stretch>
                <a:fillRect/>
              </a:stretch>
            </p:blipFill>
            <p:spPr bwMode="auto">
              <a:xfrm>
                <a:off x="516" y="38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5" name="Picture 145" descr="Large confetti"/>
              <p:cNvPicPr>
                <a:picLocks noChangeAspect="1" noChangeArrowheads="1"/>
              </p:cNvPicPr>
              <p:nvPr userDrawn="1"/>
            </p:nvPicPr>
            <p:blipFill>
              <a:blip r:embed="rId146">
                <a:extLst>
                  <a:ext uri="{28A0092B-C50C-407E-A947-70E740481C1C}">
                    <a14:useLocalDpi xmlns:a14="http://schemas.microsoft.com/office/drawing/2010/main" val="0"/>
                  </a:ext>
                </a:extLst>
              </a:blip>
              <a:srcRect/>
              <a:stretch>
                <a:fillRect/>
              </a:stretch>
            </p:blipFill>
            <p:spPr bwMode="auto">
              <a:xfrm>
                <a:off x="420" y="391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6" name="Picture 146" descr="Large confetti"/>
              <p:cNvPicPr>
                <a:picLocks noChangeAspect="1" noChangeArrowheads="1"/>
              </p:cNvPicPr>
              <p:nvPr userDrawn="1"/>
            </p:nvPicPr>
            <p:blipFill>
              <a:blip r:embed="rId147">
                <a:extLst>
                  <a:ext uri="{28A0092B-C50C-407E-A947-70E740481C1C}">
                    <a14:useLocalDpi xmlns:a14="http://schemas.microsoft.com/office/drawing/2010/main" val="0"/>
                  </a:ext>
                </a:extLst>
              </a:blip>
              <a:srcRect/>
              <a:stretch>
                <a:fillRect/>
              </a:stretch>
            </p:blipFill>
            <p:spPr bwMode="auto">
              <a:xfrm>
                <a:off x="508" y="404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7" name="Picture 147" descr="Large confetti"/>
              <p:cNvPicPr>
                <a:picLocks noChangeAspect="1" noChangeArrowheads="1"/>
              </p:cNvPicPr>
              <p:nvPr userDrawn="1"/>
            </p:nvPicPr>
            <p:blipFill>
              <a:blip r:embed="rId148">
                <a:extLst>
                  <a:ext uri="{28A0092B-C50C-407E-A947-70E740481C1C}">
                    <a14:useLocalDpi xmlns:a14="http://schemas.microsoft.com/office/drawing/2010/main" val="0"/>
                  </a:ext>
                </a:extLst>
              </a:blip>
              <a:srcRect/>
              <a:stretch>
                <a:fillRect/>
              </a:stretch>
            </p:blipFill>
            <p:spPr bwMode="auto">
              <a:xfrm>
                <a:off x="452" y="4179"/>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8" name="Picture 148" descr="Large confetti"/>
              <p:cNvPicPr>
                <a:picLocks noChangeAspect="1" noChangeArrowheads="1"/>
              </p:cNvPicPr>
              <p:nvPr userDrawn="1"/>
            </p:nvPicPr>
            <p:blipFill>
              <a:blip r:embed="rId149">
                <a:extLst>
                  <a:ext uri="{28A0092B-C50C-407E-A947-70E740481C1C}">
                    <a14:useLocalDpi xmlns:a14="http://schemas.microsoft.com/office/drawing/2010/main" val="0"/>
                  </a:ext>
                </a:extLst>
              </a:blip>
              <a:srcRect/>
              <a:stretch>
                <a:fillRect/>
              </a:stretch>
            </p:blipFill>
            <p:spPr bwMode="auto">
              <a:xfrm>
                <a:off x="448" y="4031"/>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 name="Picture 149" descr="Large confetti"/>
              <p:cNvPicPr>
                <a:picLocks noChangeAspect="1" noChangeArrowheads="1"/>
              </p:cNvPicPr>
              <p:nvPr userDrawn="1"/>
            </p:nvPicPr>
            <p:blipFill>
              <a:blip r:embed="rId150">
                <a:extLst>
                  <a:ext uri="{28A0092B-C50C-407E-A947-70E740481C1C}">
                    <a14:useLocalDpi xmlns:a14="http://schemas.microsoft.com/office/drawing/2010/main" val="0"/>
                  </a:ext>
                </a:extLst>
              </a:blip>
              <a:srcRect/>
              <a:stretch>
                <a:fillRect/>
              </a:stretch>
            </p:blipFill>
            <p:spPr bwMode="auto">
              <a:xfrm>
                <a:off x="376" y="4131"/>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0" name="Picture 150" descr="Large confetti"/>
              <p:cNvPicPr>
                <a:picLocks noChangeAspect="1" noChangeArrowheads="1"/>
              </p:cNvPicPr>
              <p:nvPr userDrawn="1"/>
            </p:nvPicPr>
            <p:blipFill>
              <a:blip r:embed="rId151">
                <a:extLst>
                  <a:ext uri="{28A0092B-C50C-407E-A947-70E740481C1C}">
                    <a14:useLocalDpi xmlns:a14="http://schemas.microsoft.com/office/drawing/2010/main" val="0"/>
                  </a:ext>
                </a:extLst>
              </a:blip>
              <a:srcRect/>
              <a:stretch>
                <a:fillRect/>
              </a:stretch>
            </p:blipFill>
            <p:spPr bwMode="auto">
              <a:xfrm>
                <a:off x="240" y="4179"/>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1" name="Picture 151" descr="Large confetti"/>
              <p:cNvPicPr>
                <a:picLocks noChangeAspect="1" noChangeArrowheads="1"/>
              </p:cNvPicPr>
              <p:nvPr userDrawn="1"/>
            </p:nvPicPr>
            <p:blipFill>
              <a:blip r:embed="rId152">
                <a:extLst>
                  <a:ext uri="{28A0092B-C50C-407E-A947-70E740481C1C}">
                    <a14:useLocalDpi xmlns:a14="http://schemas.microsoft.com/office/drawing/2010/main" val="0"/>
                  </a:ext>
                </a:extLst>
              </a:blip>
              <a:srcRect/>
              <a:stretch>
                <a:fillRect/>
              </a:stretch>
            </p:blipFill>
            <p:spPr bwMode="auto">
              <a:xfrm>
                <a:off x="210" y="3783"/>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2" name="Picture 152" descr="Large confetti"/>
              <p:cNvPicPr>
                <a:picLocks noChangeAspect="1" noChangeArrowheads="1"/>
              </p:cNvPicPr>
              <p:nvPr userDrawn="1"/>
            </p:nvPicPr>
            <p:blipFill>
              <a:blip r:embed="rId153">
                <a:extLst>
                  <a:ext uri="{28A0092B-C50C-407E-A947-70E740481C1C}">
                    <a14:useLocalDpi xmlns:a14="http://schemas.microsoft.com/office/drawing/2010/main" val="0"/>
                  </a:ext>
                </a:extLst>
              </a:blip>
              <a:srcRect/>
              <a:stretch>
                <a:fillRect/>
              </a:stretch>
            </p:blipFill>
            <p:spPr bwMode="auto">
              <a:xfrm>
                <a:off x="78" y="391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3" name="Picture 153" descr="Large confetti"/>
              <p:cNvPicPr>
                <a:picLocks noChangeAspect="1" noChangeArrowheads="1"/>
              </p:cNvPicPr>
              <p:nvPr userDrawn="1"/>
            </p:nvPicPr>
            <p:blipFill>
              <a:blip r:embed="rId154">
                <a:extLst>
                  <a:ext uri="{28A0092B-C50C-407E-A947-70E740481C1C}">
                    <a14:useLocalDpi xmlns:a14="http://schemas.microsoft.com/office/drawing/2010/main" val="0"/>
                  </a:ext>
                </a:extLst>
              </a:blip>
              <a:srcRect/>
              <a:stretch>
                <a:fillRect/>
              </a:stretch>
            </p:blipFill>
            <p:spPr bwMode="auto">
              <a:xfrm>
                <a:off x="158" y="4051"/>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4" name="Picture 154" descr="Large confetti"/>
              <p:cNvPicPr>
                <a:picLocks noChangeAspect="1" noChangeArrowheads="1"/>
              </p:cNvPicPr>
              <p:nvPr userDrawn="1"/>
            </p:nvPicPr>
            <p:blipFill>
              <a:blip r:embed="rId155">
                <a:extLst>
                  <a:ext uri="{28A0092B-C50C-407E-A947-70E740481C1C}">
                    <a14:useLocalDpi xmlns:a14="http://schemas.microsoft.com/office/drawing/2010/main" val="0"/>
                  </a:ext>
                </a:extLst>
              </a:blip>
              <a:srcRect/>
              <a:stretch>
                <a:fillRect/>
              </a:stretch>
            </p:blipFill>
            <p:spPr bwMode="auto">
              <a:xfrm>
                <a:off x="82" y="413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5" name="Picture 155" descr="Large confetti"/>
              <p:cNvPicPr>
                <a:picLocks noChangeAspect="1" noChangeArrowheads="1"/>
              </p:cNvPicPr>
              <p:nvPr userDrawn="1"/>
            </p:nvPicPr>
            <p:blipFill>
              <a:blip r:embed="rId156">
                <a:extLst>
                  <a:ext uri="{28A0092B-C50C-407E-A947-70E740481C1C}">
                    <a14:useLocalDpi xmlns:a14="http://schemas.microsoft.com/office/drawing/2010/main" val="0"/>
                  </a:ext>
                </a:extLst>
              </a:blip>
              <a:srcRect/>
              <a:stretch>
                <a:fillRect/>
              </a:stretch>
            </p:blipFill>
            <p:spPr bwMode="auto">
              <a:xfrm>
                <a:off x="0" y="413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6" name="Picture 156" descr="Large confetti"/>
              <p:cNvPicPr>
                <a:picLocks noChangeAspect="1" noChangeArrowheads="1"/>
              </p:cNvPicPr>
              <p:nvPr userDrawn="1"/>
            </p:nvPicPr>
            <p:blipFill>
              <a:blip r:embed="rId157">
                <a:extLst>
                  <a:ext uri="{28A0092B-C50C-407E-A947-70E740481C1C}">
                    <a14:useLocalDpi xmlns:a14="http://schemas.microsoft.com/office/drawing/2010/main" val="0"/>
                  </a:ext>
                </a:extLst>
              </a:blip>
              <a:srcRect/>
              <a:stretch>
                <a:fillRect/>
              </a:stretch>
            </p:blipFill>
            <p:spPr bwMode="auto">
              <a:xfrm>
                <a:off x="0" y="38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7" name="Picture 157" descr="Large confetti"/>
              <p:cNvPicPr>
                <a:picLocks noChangeAspect="1" noChangeArrowheads="1"/>
              </p:cNvPicPr>
              <p:nvPr userDrawn="1"/>
            </p:nvPicPr>
            <p:blipFill>
              <a:blip r:embed="rId158">
                <a:extLst>
                  <a:ext uri="{28A0092B-C50C-407E-A947-70E740481C1C}">
                    <a14:useLocalDpi xmlns:a14="http://schemas.microsoft.com/office/drawing/2010/main" val="0"/>
                  </a:ext>
                </a:extLst>
              </a:blip>
              <a:srcRect/>
              <a:stretch>
                <a:fillRect/>
              </a:stretch>
            </p:blipFill>
            <p:spPr bwMode="auto">
              <a:xfrm>
                <a:off x="0" y="3472"/>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8" name="Picture 158" descr="Large confetti"/>
              <p:cNvPicPr>
                <a:picLocks noChangeAspect="1" noChangeArrowheads="1"/>
              </p:cNvPicPr>
              <p:nvPr userDrawn="1"/>
            </p:nvPicPr>
            <p:blipFill>
              <a:blip r:embed="rId159">
                <a:extLst>
                  <a:ext uri="{28A0092B-C50C-407E-A947-70E740481C1C}">
                    <a14:useLocalDpi xmlns:a14="http://schemas.microsoft.com/office/drawing/2010/main" val="0"/>
                  </a:ext>
                </a:extLst>
              </a:blip>
              <a:srcRect/>
              <a:stretch>
                <a:fillRect/>
              </a:stretch>
            </p:blipFill>
            <p:spPr bwMode="auto">
              <a:xfrm>
                <a:off x="240" y="32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 name="Picture 159" descr="Large confetti"/>
              <p:cNvPicPr>
                <a:picLocks noChangeAspect="1" noChangeArrowheads="1"/>
              </p:cNvPicPr>
              <p:nvPr userDrawn="1"/>
            </p:nvPicPr>
            <p:blipFill>
              <a:blip r:embed="rId160">
                <a:extLst>
                  <a:ext uri="{28A0092B-C50C-407E-A947-70E740481C1C}">
                    <a14:useLocalDpi xmlns:a14="http://schemas.microsoft.com/office/drawing/2010/main" val="0"/>
                  </a:ext>
                </a:extLst>
              </a:blip>
              <a:srcRect/>
              <a:stretch>
                <a:fillRect/>
              </a:stretch>
            </p:blipFill>
            <p:spPr bwMode="auto">
              <a:xfrm>
                <a:off x="406" y="379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0" name="Picture 160" descr="Large confetti"/>
              <p:cNvPicPr>
                <a:picLocks noChangeAspect="1" noChangeArrowheads="1"/>
              </p:cNvPicPr>
              <p:nvPr userDrawn="1"/>
            </p:nvPicPr>
            <p:blipFill>
              <a:blip r:embed="rId161">
                <a:extLst>
                  <a:ext uri="{28A0092B-C50C-407E-A947-70E740481C1C}">
                    <a14:useLocalDpi xmlns:a14="http://schemas.microsoft.com/office/drawing/2010/main" val="0"/>
                  </a:ext>
                </a:extLst>
              </a:blip>
              <a:srcRect/>
              <a:stretch>
                <a:fillRect/>
              </a:stretch>
            </p:blipFill>
            <p:spPr bwMode="auto">
              <a:xfrm>
                <a:off x="374" y="4075"/>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1" name="Picture 161" descr="Large confetti"/>
              <p:cNvPicPr>
                <a:picLocks noChangeAspect="1" noChangeArrowheads="1"/>
              </p:cNvPicPr>
              <p:nvPr userDrawn="1"/>
            </p:nvPicPr>
            <p:blipFill>
              <a:blip r:embed="rId162">
                <a:extLst>
                  <a:ext uri="{28A0092B-C50C-407E-A947-70E740481C1C}">
                    <a14:useLocalDpi xmlns:a14="http://schemas.microsoft.com/office/drawing/2010/main" val="0"/>
                  </a:ext>
                </a:extLst>
              </a:blip>
              <a:srcRect/>
              <a:stretch>
                <a:fillRect/>
              </a:stretch>
            </p:blipFill>
            <p:spPr bwMode="auto">
              <a:xfrm>
                <a:off x="66" y="4124"/>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2" name="Picture 162" descr="Large confetti"/>
              <p:cNvPicPr>
                <a:picLocks noChangeAspect="1" noChangeArrowheads="1"/>
              </p:cNvPicPr>
              <p:nvPr userDrawn="1"/>
            </p:nvPicPr>
            <p:blipFill>
              <a:blip r:embed="rId163">
                <a:extLst>
                  <a:ext uri="{28A0092B-C50C-407E-A947-70E740481C1C}">
                    <a14:useLocalDpi xmlns:a14="http://schemas.microsoft.com/office/drawing/2010/main" val="0"/>
                  </a:ext>
                </a:extLst>
              </a:blip>
              <a:srcRect/>
              <a:stretch>
                <a:fillRect/>
              </a:stretch>
            </p:blipFill>
            <p:spPr bwMode="auto">
              <a:xfrm>
                <a:off x="66" y="3840"/>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3" name="Picture 163" descr="Large confetti"/>
              <p:cNvPicPr>
                <a:picLocks noChangeAspect="1" noChangeArrowheads="1"/>
              </p:cNvPicPr>
              <p:nvPr userDrawn="1"/>
            </p:nvPicPr>
            <p:blipFill>
              <a:blip r:embed="rId164">
                <a:extLst>
                  <a:ext uri="{28A0092B-C50C-407E-A947-70E740481C1C}">
                    <a14:useLocalDpi xmlns:a14="http://schemas.microsoft.com/office/drawing/2010/main" val="0"/>
                  </a:ext>
                </a:extLst>
              </a:blip>
              <a:srcRect/>
              <a:stretch>
                <a:fillRect/>
              </a:stretch>
            </p:blipFill>
            <p:spPr bwMode="auto">
              <a:xfrm>
                <a:off x="0" y="3648"/>
                <a:ext cx="225" cy="18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4" name="Picture 164" descr="Large confetti"/>
              <p:cNvPicPr>
                <a:picLocks noChangeAspect="1" noChangeArrowheads="1"/>
              </p:cNvPicPr>
              <p:nvPr userDrawn="1"/>
            </p:nvPicPr>
            <p:blipFill>
              <a:blip r:embed="rId165">
                <a:extLst>
                  <a:ext uri="{28A0092B-C50C-407E-A947-70E740481C1C}">
                    <a14:useLocalDpi xmlns:a14="http://schemas.microsoft.com/office/drawing/2010/main" val="0"/>
                  </a:ext>
                </a:extLst>
              </a:blip>
              <a:srcRect/>
              <a:stretch>
                <a:fillRect/>
              </a:stretch>
            </p:blipFill>
            <p:spPr bwMode="auto">
              <a:xfrm>
                <a:off x="0" y="3269"/>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5" name="Picture 165" descr="Large confetti"/>
              <p:cNvPicPr>
                <a:picLocks noChangeAspect="1" noChangeArrowheads="1"/>
              </p:cNvPicPr>
              <p:nvPr userDrawn="1"/>
            </p:nvPicPr>
            <p:blipFill>
              <a:blip r:embed="rId166">
                <a:extLst>
                  <a:ext uri="{28A0092B-C50C-407E-A947-70E740481C1C}">
                    <a14:useLocalDpi xmlns:a14="http://schemas.microsoft.com/office/drawing/2010/main" val="0"/>
                  </a:ext>
                </a:extLst>
              </a:blip>
              <a:srcRect/>
              <a:stretch>
                <a:fillRect/>
              </a:stretch>
            </p:blipFill>
            <p:spPr bwMode="auto">
              <a:xfrm>
                <a:off x="0" y="356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6" name="Picture 166" descr="Large confetti"/>
              <p:cNvPicPr>
                <a:picLocks noChangeAspect="1" noChangeArrowheads="1"/>
              </p:cNvPicPr>
              <p:nvPr userDrawn="1"/>
            </p:nvPicPr>
            <p:blipFill>
              <a:blip r:embed="rId167">
                <a:extLst>
                  <a:ext uri="{28A0092B-C50C-407E-A947-70E740481C1C}">
                    <a14:useLocalDpi xmlns:a14="http://schemas.microsoft.com/office/drawing/2010/main" val="0"/>
                  </a:ext>
                </a:extLst>
              </a:blip>
              <a:srcRect/>
              <a:stretch>
                <a:fillRect/>
              </a:stretch>
            </p:blipFill>
            <p:spPr bwMode="auto">
              <a:xfrm>
                <a:off x="0" y="373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7" name="Picture 167" descr="Large confetti"/>
              <p:cNvPicPr>
                <a:picLocks noChangeAspect="1" noChangeArrowheads="1"/>
              </p:cNvPicPr>
              <p:nvPr userDrawn="1"/>
            </p:nvPicPr>
            <p:blipFill>
              <a:blip r:embed="rId168">
                <a:extLst>
                  <a:ext uri="{28A0092B-C50C-407E-A947-70E740481C1C}">
                    <a14:useLocalDpi xmlns:a14="http://schemas.microsoft.com/office/drawing/2010/main" val="0"/>
                  </a:ext>
                </a:extLst>
              </a:blip>
              <a:srcRect/>
              <a:stretch>
                <a:fillRect/>
              </a:stretch>
            </p:blipFill>
            <p:spPr bwMode="auto">
              <a:xfrm>
                <a:off x="380" y="3333"/>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8" name="Picture 168" descr="Large confetti"/>
              <p:cNvPicPr>
                <a:picLocks noChangeAspect="1" noChangeArrowheads="1"/>
              </p:cNvPicPr>
              <p:nvPr userDrawn="1"/>
            </p:nvPicPr>
            <p:blipFill>
              <a:blip r:embed="rId169">
                <a:extLst>
                  <a:ext uri="{28A0092B-C50C-407E-A947-70E740481C1C}">
                    <a14:useLocalDpi xmlns:a14="http://schemas.microsoft.com/office/drawing/2010/main" val="0"/>
                  </a:ext>
                </a:extLst>
              </a:blip>
              <a:srcRect/>
              <a:stretch>
                <a:fillRect/>
              </a:stretch>
            </p:blipFill>
            <p:spPr bwMode="auto">
              <a:xfrm>
                <a:off x="0" y="3077"/>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 name="Picture 169" descr="Large confetti"/>
              <p:cNvPicPr>
                <a:picLocks noChangeAspect="1" noChangeArrowheads="1"/>
              </p:cNvPicPr>
              <p:nvPr userDrawn="1"/>
            </p:nvPicPr>
            <p:blipFill>
              <a:blip r:embed="rId170">
                <a:extLst>
                  <a:ext uri="{28A0092B-C50C-407E-A947-70E740481C1C}">
                    <a14:useLocalDpi xmlns:a14="http://schemas.microsoft.com/office/drawing/2010/main" val="0"/>
                  </a:ext>
                </a:extLst>
              </a:blip>
              <a:srcRect/>
              <a:stretch>
                <a:fillRect/>
              </a:stretch>
            </p:blipFill>
            <p:spPr bwMode="auto">
              <a:xfrm>
                <a:off x="0" y="3165"/>
                <a:ext cx="185" cy="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0" name="Picture 170" descr="Large confetti"/>
              <p:cNvPicPr>
                <a:picLocks noChangeAspect="1" noChangeArrowheads="1"/>
              </p:cNvPicPr>
              <p:nvPr userDrawn="1"/>
            </p:nvPicPr>
            <p:blipFill>
              <a:blip r:embed="rId171">
                <a:extLst>
                  <a:ext uri="{28A0092B-C50C-407E-A947-70E740481C1C}">
                    <a14:useLocalDpi xmlns:a14="http://schemas.microsoft.com/office/drawing/2010/main" val="0"/>
                  </a:ext>
                </a:extLst>
              </a:blip>
              <a:srcRect/>
              <a:stretch>
                <a:fillRect/>
              </a:stretch>
            </p:blipFill>
            <p:spPr bwMode="auto">
              <a:xfrm>
                <a:off x="48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1" name="Picture 171" descr="Large confetti"/>
              <p:cNvPicPr>
                <a:picLocks noChangeAspect="1" noChangeArrowheads="1"/>
              </p:cNvPicPr>
              <p:nvPr userDrawn="1"/>
            </p:nvPicPr>
            <p:blipFill>
              <a:blip r:embed="rId172">
                <a:extLst>
                  <a:ext uri="{28A0092B-C50C-407E-A947-70E740481C1C}">
                    <a14:useLocalDpi xmlns:a14="http://schemas.microsoft.com/office/drawing/2010/main" val="0"/>
                  </a:ext>
                </a:extLst>
              </a:blip>
              <a:srcRect/>
              <a:stretch>
                <a:fillRect/>
              </a:stretch>
            </p:blipFill>
            <p:spPr bwMode="auto">
              <a:xfrm>
                <a:off x="377"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2" name="Picture 172" descr="Large confetti"/>
              <p:cNvPicPr>
                <a:picLocks noChangeAspect="1" noChangeArrowheads="1"/>
              </p:cNvPicPr>
              <p:nvPr userDrawn="1"/>
            </p:nvPicPr>
            <p:blipFill>
              <a:blip r:embed="rId173">
                <a:extLst>
                  <a:ext uri="{28A0092B-C50C-407E-A947-70E740481C1C}">
                    <a14:useLocalDpi xmlns:a14="http://schemas.microsoft.com/office/drawing/2010/main" val="0"/>
                  </a:ext>
                </a:extLst>
              </a:blip>
              <a:srcRect/>
              <a:stretch>
                <a:fillRect/>
              </a:stretch>
            </p:blipFill>
            <p:spPr bwMode="auto">
              <a:xfrm>
                <a:off x="30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173" descr="Large confetti"/>
              <p:cNvPicPr>
                <a:picLocks noChangeAspect="1" noChangeArrowheads="1"/>
              </p:cNvPicPr>
              <p:nvPr userDrawn="1"/>
            </p:nvPicPr>
            <p:blipFill>
              <a:blip r:embed="rId174">
                <a:extLst>
                  <a:ext uri="{28A0092B-C50C-407E-A947-70E740481C1C}">
                    <a14:useLocalDpi xmlns:a14="http://schemas.microsoft.com/office/drawing/2010/main" val="0"/>
                  </a:ext>
                </a:extLst>
              </a:blip>
              <a:srcRect/>
              <a:stretch>
                <a:fillRect/>
              </a:stretch>
            </p:blipFill>
            <p:spPr bwMode="auto">
              <a:xfrm>
                <a:off x="153"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174" descr="Large confetti"/>
              <p:cNvPicPr>
                <a:picLocks noChangeAspect="1" noChangeArrowheads="1"/>
              </p:cNvPicPr>
              <p:nvPr userDrawn="1"/>
            </p:nvPicPr>
            <p:blipFill>
              <a:blip r:embed="rId175">
                <a:extLst>
                  <a:ext uri="{28A0092B-C50C-407E-A947-70E740481C1C}">
                    <a14:useLocalDpi xmlns:a14="http://schemas.microsoft.com/office/drawing/2010/main" val="0"/>
                  </a:ext>
                </a:extLst>
              </a:blip>
              <a:srcRect/>
              <a:stretch>
                <a:fillRect/>
              </a:stretch>
            </p:blipFill>
            <p:spPr bwMode="auto">
              <a:xfrm>
                <a:off x="0"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5" name="Picture 175" descr="Large confetti"/>
              <p:cNvPicPr>
                <a:picLocks noChangeAspect="1" noChangeArrowheads="1"/>
              </p:cNvPicPr>
              <p:nvPr userDrawn="1"/>
            </p:nvPicPr>
            <p:blipFill>
              <a:blip r:embed="rId176">
                <a:extLst>
                  <a:ext uri="{28A0092B-C50C-407E-A947-70E740481C1C}">
                    <a14:useLocalDpi xmlns:a14="http://schemas.microsoft.com/office/drawing/2010/main" val="0"/>
                  </a:ext>
                </a:extLst>
              </a:blip>
              <a:srcRect/>
              <a:stretch>
                <a:fillRect/>
              </a:stretch>
            </p:blipFill>
            <p:spPr bwMode="auto">
              <a:xfrm>
                <a:off x="535" y="371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6" name="Picture 176" descr="Large confetti"/>
              <p:cNvPicPr>
                <a:picLocks noChangeAspect="1" noChangeArrowheads="1"/>
              </p:cNvPicPr>
              <p:nvPr userDrawn="1"/>
            </p:nvPicPr>
            <p:blipFill>
              <a:blip r:embed="rId177">
                <a:extLst>
                  <a:ext uri="{28A0092B-C50C-407E-A947-70E740481C1C}">
                    <a14:useLocalDpi xmlns:a14="http://schemas.microsoft.com/office/drawing/2010/main" val="0"/>
                  </a:ext>
                </a:extLst>
              </a:blip>
              <a:srcRect/>
              <a:stretch>
                <a:fillRect/>
              </a:stretch>
            </p:blipFill>
            <p:spPr bwMode="auto">
              <a:xfrm>
                <a:off x="403" y="367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7" name="Picture 177" descr="Large confetti"/>
              <p:cNvPicPr>
                <a:picLocks noChangeAspect="1" noChangeArrowheads="1"/>
              </p:cNvPicPr>
              <p:nvPr userDrawn="1"/>
            </p:nvPicPr>
            <p:blipFill>
              <a:blip r:embed="rId178">
                <a:extLst>
                  <a:ext uri="{28A0092B-C50C-407E-A947-70E740481C1C}">
                    <a14:useLocalDpi xmlns:a14="http://schemas.microsoft.com/office/drawing/2010/main" val="0"/>
                  </a:ext>
                </a:extLst>
              </a:blip>
              <a:srcRect/>
              <a:stretch>
                <a:fillRect/>
              </a:stretch>
            </p:blipFill>
            <p:spPr bwMode="auto">
              <a:xfrm>
                <a:off x="515" y="3602"/>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8" name="Picture 178" descr="Large confetti"/>
              <p:cNvPicPr>
                <a:picLocks noChangeAspect="1" noChangeArrowheads="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303" y="3698"/>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 name="Picture 179" descr="Large confetti"/>
              <p:cNvPicPr>
                <a:picLocks noChangeAspect="1" noChangeArrowheads="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0" y="4070"/>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0" name="Picture 180" descr="Large confetti"/>
              <p:cNvPicPr>
                <a:picLocks noChangeAspect="1" noChangeArrowheads="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156" y="3386"/>
                <a:ext cx="215" cy="1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1" name="Picture 181"/>
              <p:cNvPicPr>
                <a:picLocks noChangeAspect="1" noChangeArrowheads="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933" y="4158"/>
                <a:ext cx="21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2" name="Picture 182" descr="Large confetti"/>
              <p:cNvPicPr>
                <a:picLocks noChangeAspect="1" noChangeArrowheads="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901" y="4268"/>
                <a:ext cx="131" cy="5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BBD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33" name="Picture 183"/>
              <p:cNvPicPr>
                <a:picLocks noChangeAspect="1" noChangeArrowheads="1"/>
              </p:cNvPicPr>
              <p:nvPr userDrawn="1"/>
            </p:nvPicPr>
            <p:blipFill>
              <a:blip r:embed="rId184">
                <a:extLst>
                  <a:ext uri="{28A0092B-C50C-407E-A947-70E740481C1C}">
                    <a14:useLocalDpi xmlns:a14="http://schemas.microsoft.com/office/drawing/2010/main" val="0"/>
                  </a:ext>
                </a:extLst>
              </a:blip>
              <a:srcRect/>
              <a:stretch>
                <a:fillRect/>
              </a:stretch>
            </p:blipFill>
            <p:spPr bwMode="auto">
              <a:xfrm>
                <a:off x="791" y="4268"/>
                <a:ext cx="131" cy="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99512" name="Rectangle 184"/>
          <p:cNvSpPr>
            <a:spLocks noGrp="1" noChangeArrowheads="1"/>
          </p:cNvSpPr>
          <p:nvPr>
            <p:ph type="title"/>
          </p:nvPr>
        </p:nvSpPr>
        <p:spPr bwMode="auto">
          <a:xfrm>
            <a:off x="609600" y="279400"/>
            <a:ext cx="109728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2" name="Rectangle 185"/>
          <p:cNvSpPr>
            <a:spLocks noGrp="1" noChangeArrowheads="1"/>
          </p:cNvSpPr>
          <p:nvPr>
            <p:ph type="body" idx="1"/>
          </p:nvPr>
        </p:nvSpPr>
        <p:spPr bwMode="auto">
          <a:xfrm>
            <a:off x="609600" y="1600200"/>
            <a:ext cx="109728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9514" name="Rectangle 186"/>
          <p:cNvSpPr>
            <a:spLocks noGrp="1" noChangeArrowheads="1"/>
          </p:cNvSpPr>
          <p:nvPr>
            <p:ph type="dt" sz="half" idx="2"/>
          </p:nvPr>
        </p:nvSpPr>
        <p:spPr bwMode="auto">
          <a:xfrm>
            <a:off x="609600" y="6273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400" smtClean="0">
                <a:solidFill>
                  <a:schemeClr val="tx2"/>
                </a:solidFill>
                <a:effectLst>
                  <a:outerShdw blurRad="38100" dist="38100" dir="2700000" algn="tl">
                    <a:srgbClr val="000000"/>
                  </a:outerShdw>
                </a:effectLst>
                <a:latin typeface="+mn-lt"/>
              </a:defRPr>
            </a:lvl1pPr>
          </a:lstStyle>
          <a:p>
            <a:pPr fontAlgn="base">
              <a:spcBef>
                <a:spcPct val="0"/>
              </a:spcBef>
              <a:spcAft>
                <a:spcPct val="0"/>
              </a:spcAft>
              <a:defRPr/>
            </a:pPr>
            <a:endParaRPr lang="en-US" altLang="ja-JP">
              <a:solidFill>
                <a:srgbClr val="FFFFFF"/>
              </a:solidFill>
            </a:endParaRPr>
          </a:p>
        </p:txBody>
      </p:sp>
      <p:sp>
        <p:nvSpPr>
          <p:cNvPr id="99515" name="Rectangle 187"/>
          <p:cNvSpPr>
            <a:spLocks noGrp="1" noChangeArrowheads="1"/>
          </p:cNvSpPr>
          <p:nvPr>
            <p:ph type="ftr" sz="quarter" idx="3"/>
          </p:nvPr>
        </p:nvSpPr>
        <p:spPr bwMode="auto">
          <a:xfrm>
            <a:off x="4165600" y="62738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smtClean="0">
                <a:solidFill>
                  <a:schemeClr val="tx2"/>
                </a:solidFill>
                <a:effectLst>
                  <a:outerShdw blurRad="38100" dist="38100" dir="2700000" algn="tl">
                    <a:srgbClr val="000000"/>
                  </a:outerShdw>
                </a:effectLst>
                <a:latin typeface="+mn-lt"/>
              </a:defRPr>
            </a:lvl1pPr>
          </a:lstStyle>
          <a:p>
            <a:pPr fontAlgn="base">
              <a:spcBef>
                <a:spcPct val="0"/>
              </a:spcBef>
              <a:spcAft>
                <a:spcPct val="0"/>
              </a:spcAft>
              <a:defRPr/>
            </a:pPr>
            <a:endParaRPr lang="en-US" altLang="ja-JP">
              <a:solidFill>
                <a:srgbClr val="FFFFFF"/>
              </a:solidFill>
            </a:endParaRPr>
          </a:p>
        </p:txBody>
      </p:sp>
      <p:sp>
        <p:nvSpPr>
          <p:cNvPr id="99516" name="Rectangle 188"/>
          <p:cNvSpPr>
            <a:spLocks noGrp="1" noChangeArrowheads="1"/>
          </p:cNvSpPr>
          <p:nvPr>
            <p:ph type="sldNum" sz="quarter" idx="4"/>
          </p:nvPr>
        </p:nvSpPr>
        <p:spPr bwMode="auto">
          <a:xfrm>
            <a:off x="9042400" y="6273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smtClean="0">
                <a:solidFill>
                  <a:schemeClr val="tx2"/>
                </a:solidFill>
                <a:effectLst>
                  <a:outerShdw blurRad="38100" dist="38100" dir="2700000" algn="tl">
                    <a:srgbClr val="000000"/>
                  </a:outerShdw>
                </a:effectLst>
                <a:latin typeface="+mn-lt"/>
              </a:defRPr>
            </a:lvl1pPr>
          </a:lstStyle>
          <a:p>
            <a:pPr fontAlgn="base">
              <a:spcBef>
                <a:spcPct val="0"/>
              </a:spcBef>
              <a:spcAft>
                <a:spcPct val="0"/>
              </a:spcAft>
              <a:defRPr/>
            </a:pPr>
            <a:fld id="{F3902E5D-1B07-4CA9-96F5-A7B3891650C0}" type="slidenum">
              <a:rPr lang="en-US" altLang="ja-JP">
                <a:solidFill>
                  <a:srgbClr val="FFFFFF"/>
                </a:solidFill>
              </a:rPr>
              <a:pPr fontAlgn="base">
                <a:spcBef>
                  <a:spcPct val="0"/>
                </a:spcBef>
                <a:spcAft>
                  <a:spcPct val="0"/>
                </a:spcAft>
                <a:defRPr/>
              </a:pPr>
              <a:t>‹#›</a:t>
            </a:fld>
            <a:endParaRPr lang="en-US" altLang="ja-JP">
              <a:solidFill>
                <a:srgbClr val="FFFFFF"/>
              </a:solidFill>
            </a:endParaRPr>
          </a:p>
        </p:txBody>
      </p:sp>
    </p:spTree>
    <p:extLst>
      <p:ext uri="{BB962C8B-B14F-4D97-AF65-F5344CB8AC3E}">
        <p14:creationId xmlns:p14="http://schemas.microsoft.com/office/powerpoint/2010/main" val="4234477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2pPr>
      <a:lvl3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3pPr>
      <a:lvl4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4pPr>
      <a:lvl5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5pPr>
      <a:lvl6pPr marL="457200" algn="l" rtl="0" fontAlgn="base">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6pPr>
      <a:lvl7pPr marL="914400" algn="l" rtl="0" fontAlgn="base">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7pPr>
      <a:lvl8pPr marL="1371600" algn="l" rtl="0" fontAlgn="base">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8pPr>
      <a:lvl9pPr marL="1828800" algn="l" rtl="0" fontAlgn="base">
        <a:spcBef>
          <a:spcPct val="0"/>
        </a:spcBef>
        <a:spcAft>
          <a:spcPct val="0"/>
        </a:spcAft>
        <a:defRPr kumimoji="1" sz="4400" b="1">
          <a:solidFill>
            <a:schemeClr val="tx2"/>
          </a:solidFill>
          <a:effectLst>
            <a:outerShdw blurRad="38100" dist="38100" dir="2700000" algn="tl">
              <a:srgbClr val="000000"/>
            </a:outerShdw>
          </a:effectLst>
          <a:latin typeface="Arial Narrow"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v"/>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SzPct val="70000"/>
        <a:buFont typeface="Wingdings" pitchFamily="2" charset="2"/>
        <a:buChar char="v"/>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214441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45373545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16673313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50">
                <a:solidFill>
                  <a:srgbClr val="000000"/>
                </a:solidFill>
                <a:latin typeface="+mn-lt"/>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mn-lt"/>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50">
                <a:solidFill>
                  <a:srgbClr val="000000"/>
                </a:solidFill>
              </a:defRPr>
            </a:lvl1pPr>
          </a:lstStyle>
          <a:p>
            <a:fld id="{05C9C69A-59F6-480F-B240-1BF393A62EFB}" type="slidenum">
              <a:rPr lang="en-US" altLang="ja-JP" smtClean="0"/>
              <a:pPr/>
              <a:t>‹#›</a:t>
            </a:fld>
            <a:endParaRPr lang="en-US" altLang="ja-JP"/>
          </a:p>
        </p:txBody>
      </p:sp>
    </p:spTree>
    <p:extLst>
      <p:ext uri="{BB962C8B-B14F-4D97-AF65-F5344CB8AC3E}">
        <p14:creationId xmlns:p14="http://schemas.microsoft.com/office/powerpoint/2010/main" val="2343365960"/>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900" algn="ctr" rtl="0" fontAlgn="base">
        <a:spcBef>
          <a:spcPct val="0"/>
        </a:spcBef>
        <a:spcAft>
          <a:spcPct val="0"/>
        </a:spcAft>
        <a:defRPr kumimoji="1" sz="3300">
          <a:solidFill>
            <a:schemeClr val="tx2"/>
          </a:solidFill>
          <a:latin typeface="Arial" charset="0"/>
          <a:ea typeface="ＭＳ Ｐゴシック" pitchFamily="50" charset="-128"/>
        </a:defRPr>
      </a:lvl6pPr>
      <a:lvl7pPr marL="685800" algn="ctr" rtl="0" fontAlgn="base">
        <a:spcBef>
          <a:spcPct val="0"/>
        </a:spcBef>
        <a:spcAft>
          <a:spcPct val="0"/>
        </a:spcAft>
        <a:defRPr kumimoji="1" sz="3300">
          <a:solidFill>
            <a:schemeClr val="tx2"/>
          </a:solidFill>
          <a:latin typeface="Arial" charset="0"/>
          <a:ea typeface="ＭＳ Ｐゴシック" pitchFamily="50" charset="-128"/>
        </a:defRPr>
      </a:lvl7pPr>
      <a:lvl8pPr marL="1028700" algn="ctr" rtl="0" fontAlgn="base">
        <a:spcBef>
          <a:spcPct val="0"/>
        </a:spcBef>
        <a:spcAft>
          <a:spcPct val="0"/>
        </a:spcAft>
        <a:defRPr kumimoji="1" sz="3300">
          <a:solidFill>
            <a:schemeClr val="tx2"/>
          </a:solidFill>
          <a:latin typeface="Arial" charset="0"/>
          <a:ea typeface="ＭＳ Ｐゴシック" pitchFamily="50" charset="-128"/>
        </a:defRPr>
      </a:lvl8pPr>
      <a:lvl9pPr marL="1371600"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ea typeface="+mn-ea"/>
        </a:defRPr>
      </a:lvl2pPr>
      <a:lvl3pPr marL="857250" indent="-171450" algn="l" rtl="0" eaLnBrk="0" fontAlgn="base" hangingPunct="0">
        <a:spcBef>
          <a:spcPct val="20000"/>
        </a:spcBef>
        <a:spcAft>
          <a:spcPct val="0"/>
        </a:spcAft>
        <a:buChar char="•"/>
        <a:defRPr kumimoji="1" sz="1800">
          <a:solidFill>
            <a:schemeClr val="tx1"/>
          </a:solidFill>
          <a:latin typeface="+mn-lt"/>
          <a:ea typeface="+mn-ea"/>
        </a:defRPr>
      </a:lvl3pPr>
      <a:lvl4pPr marL="1200150" indent="-171450" algn="l" rtl="0" eaLnBrk="0" fontAlgn="base" hangingPunct="0">
        <a:spcBef>
          <a:spcPct val="20000"/>
        </a:spcBef>
        <a:spcAft>
          <a:spcPct val="0"/>
        </a:spcAft>
        <a:buChar char="–"/>
        <a:defRPr kumimoji="1" sz="1500">
          <a:solidFill>
            <a:schemeClr val="tx1"/>
          </a:solidFill>
          <a:latin typeface="+mn-lt"/>
          <a:ea typeface="+mn-ea"/>
        </a:defRPr>
      </a:lvl4pPr>
      <a:lvl5pPr marL="1543050" indent="-171450" algn="l" rtl="0" eaLnBrk="0" fontAlgn="base" hangingPunct="0">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30242-6653-4073-AA48-A1457F441E04}" type="datetimeFigureOut">
              <a:rPr lang="ja-JP" altLang="en-US" smtClean="0">
                <a:solidFill>
                  <a:prstClr val="black">
                    <a:tint val="75000"/>
                  </a:prstClr>
                </a:solidFill>
              </a:rPr>
              <a:pPr/>
              <a:t>2021/4/2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21A76-6617-447F-9E1B-99B81A9515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5434212"/>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9572882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4841125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0659259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05C9C69A-59F6-480F-B240-1BF393A62EFB}" type="slidenum">
              <a:rPr lang="en-US" altLang="ja-JP"/>
              <a:pPr fontAlgn="base">
                <a:spcBef>
                  <a:spcPct val="0"/>
                </a:spcBef>
                <a:spcAft>
                  <a:spcPct val="0"/>
                </a:spcAft>
              </a:pPr>
              <a:t>‹#›</a:t>
            </a:fld>
            <a:endParaRPr lang="en-US" altLang="ja-JP"/>
          </a:p>
        </p:txBody>
      </p:sp>
    </p:spTree>
    <p:extLst>
      <p:ext uri="{BB962C8B-B14F-4D97-AF65-F5344CB8AC3E}">
        <p14:creationId xmlns:p14="http://schemas.microsoft.com/office/powerpoint/2010/main" val="2085206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24550781-C906-44FD-9AAB-54CE4FC01D01}" type="datetimeFigureOut">
              <a:rPr lang="ja-JP" altLang="en-US"/>
              <a:pPr>
                <a:defRPr/>
              </a:pPr>
              <a:t>2021/4/2</a:t>
            </a:fld>
            <a:endParaRPr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A8245E1-F0B9-47AE-AF56-BD618AA9CAE5}" type="slidenum">
              <a:rPr lang="ja-JP" altLang="en-US"/>
              <a:pPr fontAlgn="base">
                <a:spcBef>
                  <a:spcPct val="0"/>
                </a:spcBef>
                <a:spcAft>
                  <a:spcPct val="0"/>
                </a:spcAft>
              </a:pPr>
              <a:t>‹#›</a:t>
            </a:fld>
            <a:endParaRPr lang="en-US" altLang="ja-JP"/>
          </a:p>
        </p:txBody>
      </p:sp>
    </p:spTree>
    <p:extLst>
      <p:ext uri="{BB962C8B-B14F-4D97-AF65-F5344CB8AC3E}">
        <p14:creationId xmlns:p14="http://schemas.microsoft.com/office/powerpoint/2010/main" val="24299543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24550781-C906-44FD-9AAB-54CE4FC01D01}" type="datetimeFigureOut">
              <a:rPr lang="ja-JP" altLang="en-US"/>
              <a:pPr>
                <a:defRPr/>
              </a:pPr>
              <a:t>2021/4/2</a:t>
            </a:fld>
            <a:endParaRPr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A8245E1-F0B9-47AE-AF56-BD618AA9CAE5}" type="slidenum">
              <a:rPr lang="ja-JP" altLang="en-US"/>
              <a:pPr fontAlgn="base">
                <a:spcBef>
                  <a:spcPct val="0"/>
                </a:spcBef>
                <a:spcAft>
                  <a:spcPct val="0"/>
                </a:spcAft>
              </a:pPr>
              <a:t>‹#›</a:t>
            </a:fld>
            <a:endParaRPr lang="en-US" altLang="ja-JP"/>
          </a:p>
        </p:txBody>
      </p:sp>
    </p:spTree>
    <p:extLst>
      <p:ext uri="{BB962C8B-B14F-4D97-AF65-F5344CB8AC3E}">
        <p14:creationId xmlns:p14="http://schemas.microsoft.com/office/powerpoint/2010/main" val="226421319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24550781-C906-44FD-9AAB-54CE4FC01D01}" type="datetimeFigureOut">
              <a:rPr lang="ja-JP" altLang="en-US"/>
              <a:pPr>
                <a:defRPr/>
              </a:pPr>
              <a:t>2021/4/2</a:t>
            </a:fld>
            <a:endParaRPr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A8245E1-F0B9-47AE-AF56-BD618AA9CAE5}" type="slidenum">
              <a:rPr lang="ja-JP" altLang="en-US"/>
              <a:pPr fontAlgn="base">
                <a:spcBef>
                  <a:spcPct val="0"/>
                </a:spcBef>
                <a:spcAft>
                  <a:spcPct val="0"/>
                </a:spcAft>
              </a:pPr>
              <a:t>‹#›</a:t>
            </a:fld>
            <a:endParaRPr lang="en-US" altLang="ja-JP"/>
          </a:p>
        </p:txBody>
      </p:sp>
    </p:spTree>
    <p:extLst>
      <p:ext uri="{BB962C8B-B14F-4D97-AF65-F5344CB8AC3E}">
        <p14:creationId xmlns:p14="http://schemas.microsoft.com/office/powerpoint/2010/main" val="190464343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978A4FD-0887-4B70-8832-B6B413B89DF3}"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22558170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34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slideLayout" Target="../slideLayouts/slideLayout94.xml"/><Relationship Id="rId7" Type="http://schemas.openxmlformats.org/officeDocument/2006/relationships/image" Target="../media/image36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notesSlide" Target="../notesSlides/notesSlide11.xml"/><Relationship Id="rId9" Type="http://schemas.openxmlformats.org/officeDocument/2006/relationships/image" Target="../media/image36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4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47.png"/><Relationship Id="rId5" Type="http://schemas.openxmlformats.org/officeDocument/2006/relationships/image" Target="../media/image37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79.png"/><Relationship Id="rId3" Type="http://schemas.openxmlformats.org/officeDocument/2006/relationships/slideLayout" Target="../slideLayouts/slideLayout163.xml"/><Relationship Id="rId7" Type="http://schemas.openxmlformats.org/officeDocument/2006/relationships/image" Target="../media/image373.png"/><Relationship Id="rId12" Type="http://schemas.openxmlformats.org/officeDocument/2006/relationships/image" Target="../media/image37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72.png"/><Relationship Id="rId11" Type="http://schemas.openxmlformats.org/officeDocument/2006/relationships/image" Target="../media/image377.png"/><Relationship Id="rId5" Type="http://schemas.openxmlformats.org/officeDocument/2006/relationships/image" Target="../media/image371.png"/><Relationship Id="rId15" Type="http://schemas.openxmlformats.org/officeDocument/2006/relationships/image" Target="../media/image347.png"/><Relationship Id="rId10" Type="http://schemas.openxmlformats.org/officeDocument/2006/relationships/image" Target="../media/image376.png"/><Relationship Id="rId4" Type="http://schemas.openxmlformats.org/officeDocument/2006/relationships/notesSlide" Target="../notesSlides/notesSlide14.xml"/><Relationship Id="rId9" Type="http://schemas.openxmlformats.org/officeDocument/2006/relationships/image" Target="../media/image375.png"/><Relationship Id="rId14" Type="http://schemas.openxmlformats.org/officeDocument/2006/relationships/image" Target="../media/image380.png"/></Relationships>
</file>

<file path=ppt/slides/_rels/slide15.xml.rels><?xml version="1.0" encoding="UTF-8" standalone="yes"?>
<Relationships xmlns="http://schemas.openxmlformats.org/package/2006/relationships"><Relationship Id="rId8" Type="http://schemas.openxmlformats.org/officeDocument/2006/relationships/image" Target="../media/image382.jpeg"/><Relationship Id="rId3" Type="http://schemas.microsoft.com/office/2007/relationships/media" Target="../media/media16.mp3"/><Relationship Id="rId7" Type="http://schemas.openxmlformats.org/officeDocument/2006/relationships/image" Target="../media/image381.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15.xml"/><Relationship Id="rId5" Type="http://schemas.openxmlformats.org/officeDocument/2006/relationships/slideLayout" Target="../slideLayouts/slideLayout117.xml"/><Relationship Id="rId4" Type="http://schemas.openxmlformats.org/officeDocument/2006/relationships/audio" Target="../media/media16.mp3"/><Relationship Id="rId9" Type="http://schemas.openxmlformats.org/officeDocument/2006/relationships/image" Target="../media/image3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47.png"/><Relationship Id="rId5" Type="http://schemas.openxmlformats.org/officeDocument/2006/relationships/image" Target="../media/image38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4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7.png"/><Relationship Id="rId5" Type="http://schemas.openxmlformats.org/officeDocument/2006/relationships/image" Target="../media/image34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52.jpeg"/><Relationship Id="rId3" Type="http://schemas.openxmlformats.org/officeDocument/2006/relationships/slideLayout" Target="../slideLayouts/slideLayout41.xml"/><Relationship Id="rId7" Type="http://schemas.openxmlformats.org/officeDocument/2006/relationships/image" Target="../media/image351.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0.jpeg"/><Relationship Id="rId11" Type="http://schemas.openxmlformats.org/officeDocument/2006/relationships/image" Target="../media/image347.png"/><Relationship Id="rId5" Type="http://schemas.openxmlformats.org/officeDocument/2006/relationships/image" Target="../media/image349.png"/><Relationship Id="rId10" Type="http://schemas.openxmlformats.org/officeDocument/2006/relationships/image" Target="../media/image354.jpeg"/><Relationship Id="rId4" Type="http://schemas.openxmlformats.org/officeDocument/2006/relationships/notesSlide" Target="../notesSlides/notesSlide4.xml"/><Relationship Id="rId9" Type="http://schemas.openxmlformats.org/officeDocument/2006/relationships/image" Target="../media/image35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47.png"/><Relationship Id="rId5" Type="http://schemas.openxmlformats.org/officeDocument/2006/relationships/image" Target="../media/image35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7.png"/><Relationship Id="rId5" Type="http://schemas.openxmlformats.org/officeDocument/2006/relationships/image" Target="../media/image35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4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58.png"/><Relationship Id="rId5" Type="http://schemas.openxmlformats.org/officeDocument/2006/relationships/image" Target="../media/image35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4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slideLayout" Target="../slideLayouts/slideLayout83.xml"/><Relationship Id="rId7" Type="http://schemas.openxmlformats.org/officeDocument/2006/relationships/image" Target="../media/image36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0.jpeg"/><Relationship Id="rId5" Type="http://schemas.openxmlformats.org/officeDocument/2006/relationships/image" Target="../media/image359.jpeg"/><Relationship Id="rId10" Type="http://schemas.openxmlformats.org/officeDocument/2006/relationships/image" Target="../media/image347.png"/><Relationship Id="rId4" Type="http://schemas.openxmlformats.org/officeDocument/2006/relationships/notesSlide" Target="../notesSlides/notesSlide9.xml"/><Relationship Id="rId9" Type="http://schemas.openxmlformats.org/officeDocument/2006/relationships/image" Target="../media/image3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1432" y="0"/>
            <a:ext cx="9700568" cy="6858000"/>
          </a:xfrm>
          <a:prstGeom prst="rect">
            <a:avLst/>
          </a:prstGeom>
        </p:spPr>
      </p:pic>
      <p:pic>
        <p:nvPicPr>
          <p:cNvPr id="4098" name="Picture 6" descr="Toh_J_S_N_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26" y="501651"/>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10"/>
          <p:cNvSpPr txBox="1">
            <a:spLocks noChangeArrowheads="1"/>
          </p:cNvSpPr>
          <p:nvPr/>
        </p:nvSpPr>
        <p:spPr bwMode="auto">
          <a:xfrm rot="722901">
            <a:off x="7645400" y="990233"/>
            <a:ext cx="35290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4800">
                <a:solidFill>
                  <a:schemeClr val="tx1"/>
                </a:solidFill>
                <a:latin typeface="Arial" charset="0"/>
                <a:ea typeface="ＭＳ Ｐゴシック" pitchFamily="50" charset="-128"/>
              </a:defRPr>
            </a:lvl1pPr>
            <a:lvl2pPr marL="742950" indent="-285750" eaLnBrk="0" hangingPunct="0">
              <a:defRPr kumimoji="1" sz="4800">
                <a:solidFill>
                  <a:schemeClr val="tx1"/>
                </a:solidFill>
                <a:latin typeface="Arial" charset="0"/>
                <a:ea typeface="ＭＳ Ｐゴシック" pitchFamily="50" charset="-128"/>
              </a:defRPr>
            </a:lvl2pPr>
            <a:lvl3pPr marL="1143000" indent="-228600" eaLnBrk="0" hangingPunct="0">
              <a:defRPr kumimoji="1" sz="4800">
                <a:solidFill>
                  <a:schemeClr val="tx1"/>
                </a:solidFill>
                <a:latin typeface="Arial" charset="0"/>
                <a:ea typeface="ＭＳ Ｐゴシック" pitchFamily="50" charset="-128"/>
              </a:defRPr>
            </a:lvl3pPr>
            <a:lvl4pPr marL="1600200" indent="-228600" eaLnBrk="0" hangingPunct="0">
              <a:defRPr kumimoji="1" sz="4800">
                <a:solidFill>
                  <a:schemeClr val="tx1"/>
                </a:solidFill>
                <a:latin typeface="Arial" charset="0"/>
                <a:ea typeface="ＭＳ Ｐゴシック" pitchFamily="50" charset="-128"/>
              </a:defRPr>
            </a:lvl4pPr>
            <a:lvl5pPr marL="2057400" indent="-228600" eaLnBrk="0" hangingPunct="0">
              <a:defRPr kumimoji="1" sz="48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48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48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48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4800">
                <a:solidFill>
                  <a:schemeClr val="tx1"/>
                </a:solidFill>
                <a:latin typeface="Arial" charset="0"/>
                <a:ea typeface="ＭＳ Ｐゴシック" pitchFamily="50" charset="-128"/>
              </a:defRPr>
            </a:lvl9pPr>
          </a:lstStyle>
          <a:p>
            <a:pPr eaLnBrk="1" fontAlgn="base" hangingPunct="1">
              <a:spcBef>
                <a:spcPct val="50000"/>
              </a:spcBef>
              <a:spcAft>
                <a:spcPct val="0"/>
              </a:spcAft>
            </a:pPr>
            <a:r>
              <a:rPr lang="ja-JP" altLang="en-US" dirty="0">
                <a:solidFill>
                  <a:srgbClr val="C00000"/>
                </a:solidFill>
                <a:ea typeface="HGS創英角ﾎﾟｯﾌﾟ体" pitchFamily="50" charset="-128"/>
              </a:rPr>
              <a:t>祝！進学！</a:t>
            </a:r>
          </a:p>
        </p:txBody>
      </p:sp>
      <p:sp>
        <p:nvSpPr>
          <p:cNvPr id="6" name="角丸四角形 5"/>
          <p:cNvSpPr/>
          <p:nvPr/>
        </p:nvSpPr>
        <p:spPr>
          <a:xfrm>
            <a:off x="2429992" y="1864259"/>
            <a:ext cx="7185968" cy="3388175"/>
          </a:xfrm>
          <a:prstGeom prst="roundRect">
            <a:avLst/>
          </a:prstGeom>
          <a:solidFill>
            <a:srgbClr val="FFFFFF">
              <a:alpha val="69804"/>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99" name="Rectangle 9"/>
          <p:cNvSpPr>
            <a:spLocks noChangeArrowheads="1"/>
          </p:cNvSpPr>
          <p:nvPr/>
        </p:nvSpPr>
        <p:spPr bwMode="auto">
          <a:xfrm>
            <a:off x="1774826" y="2357438"/>
            <a:ext cx="84963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ja-JP" altLang="en-US" sz="4800" dirty="0">
                <a:solidFill>
                  <a:srgbClr val="000000"/>
                </a:solidFill>
                <a:latin typeface="Arial" charset="0"/>
                <a:ea typeface="HG丸ｺﾞｼｯｸM-PRO" pitchFamily="50" charset="-128"/>
              </a:rPr>
              <a:t>国際文化研究科</a:t>
            </a:r>
            <a:endParaRPr lang="en-US" altLang="ja-JP" sz="4800" dirty="0">
              <a:solidFill>
                <a:srgbClr val="000000"/>
              </a:solidFill>
              <a:latin typeface="Arial" charset="0"/>
              <a:ea typeface="HG丸ｺﾞｼｯｸM-PRO" pitchFamily="50" charset="-128"/>
            </a:endParaRPr>
          </a:p>
          <a:p>
            <a:pPr algn="ctr" fontAlgn="base">
              <a:spcBef>
                <a:spcPct val="0"/>
              </a:spcBef>
              <a:spcAft>
                <a:spcPct val="0"/>
              </a:spcAft>
            </a:pPr>
            <a:r>
              <a:rPr lang="ja-JP" altLang="en-US" sz="4800" dirty="0">
                <a:solidFill>
                  <a:srgbClr val="000000"/>
                </a:solidFill>
                <a:latin typeface="Arial" charset="0"/>
                <a:ea typeface="HG丸ｺﾞｼｯｸM-PRO" pitchFamily="50" charset="-128"/>
              </a:rPr>
              <a:t>オリエンテーション</a:t>
            </a:r>
            <a:br>
              <a:rPr lang="ja-JP" altLang="en-US" sz="4800" dirty="0">
                <a:solidFill>
                  <a:srgbClr val="000000"/>
                </a:solidFill>
                <a:latin typeface="Arial" charset="0"/>
                <a:ea typeface="HG丸ｺﾞｼｯｸM-PRO" pitchFamily="50" charset="-128"/>
              </a:rPr>
            </a:br>
            <a:endParaRPr lang="en-US" altLang="ja-JP" sz="4800" dirty="0">
              <a:solidFill>
                <a:srgbClr val="000000"/>
              </a:solidFill>
              <a:latin typeface="Arial" charset="0"/>
              <a:ea typeface="HG丸ｺﾞｼｯｸM-PRO" pitchFamily="50" charset="-128"/>
            </a:endParaRPr>
          </a:p>
          <a:p>
            <a:pPr algn="ctr" fontAlgn="base">
              <a:spcBef>
                <a:spcPct val="0"/>
              </a:spcBef>
              <a:spcAft>
                <a:spcPct val="0"/>
              </a:spcAft>
            </a:pPr>
            <a:r>
              <a:rPr lang="ja-JP" altLang="en-US" sz="4400" dirty="0">
                <a:solidFill>
                  <a:srgbClr val="000000"/>
                </a:solidFill>
                <a:latin typeface="Arial" charset="0"/>
                <a:ea typeface="HG丸ｺﾞｼｯｸM-PRO" pitchFamily="50" charset="-128"/>
              </a:rPr>
              <a:t>附属図書館の紹介</a:t>
            </a:r>
          </a:p>
        </p:txBody>
      </p:sp>
      <p:pic>
        <p:nvPicPr>
          <p:cNvPr id="2" name="N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09306324"/>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51203" name="タイトル 1"/>
          <p:cNvSpPr>
            <a:spLocks noGrp="1"/>
          </p:cNvSpPr>
          <p:nvPr>
            <p:ph type="title"/>
          </p:nvPr>
        </p:nvSpPr>
        <p:spPr>
          <a:xfrm>
            <a:off x="1238250" y="224982"/>
            <a:ext cx="8686800" cy="1143000"/>
          </a:xfrm>
        </p:spPr>
        <p:txBody>
          <a:bodyPr/>
          <a:lstStyle/>
          <a:p>
            <a:pPr eaLnBrk="1" hangingPunct="1"/>
            <a:r>
              <a:rPr lang="ja-JP" altLang="en-US" sz="5400">
                <a:latin typeface="Meiryo UI" panose="020B0604030504040204" pitchFamily="50" charset="-128"/>
                <a:ea typeface="Meiryo UI" panose="020B0604030504040204" pitchFamily="50" charset="-128"/>
              </a:rPr>
              <a:t>受  付</a:t>
            </a: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7048" y="2176543"/>
            <a:ext cx="5184576"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434" y="2792152"/>
            <a:ext cx="4523662" cy="3392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雲 1"/>
          <p:cNvSpPr/>
          <p:nvPr/>
        </p:nvSpPr>
        <p:spPr>
          <a:xfrm rot="21154824">
            <a:off x="381438" y="981947"/>
            <a:ext cx="3384376" cy="219624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solidFill>
                  <a:schemeClr val="accent4">
                    <a:lumMod val="75000"/>
                  </a:schemeClr>
                </a:solidFill>
              </a:rPr>
              <a:t>手の消毒</a:t>
            </a:r>
            <a:endParaRPr lang="en-US" altLang="ja-JP" sz="2800" dirty="0">
              <a:solidFill>
                <a:schemeClr val="accent4">
                  <a:lumMod val="75000"/>
                </a:schemeClr>
              </a:solidFill>
            </a:endParaRPr>
          </a:p>
          <a:p>
            <a:pPr algn="ctr"/>
            <a:r>
              <a:rPr lang="ja-JP" altLang="en-US" sz="2800" dirty="0">
                <a:solidFill>
                  <a:schemeClr val="accent4">
                    <a:lumMod val="75000"/>
                  </a:schemeClr>
                </a:solidFill>
              </a:rPr>
              <a:t>体温のチェック</a:t>
            </a:r>
          </a:p>
        </p:txBody>
      </p:sp>
      <p:grpSp>
        <p:nvGrpSpPr>
          <p:cNvPr id="8" name="グループ化 7"/>
          <p:cNvGrpSpPr/>
          <p:nvPr/>
        </p:nvGrpSpPr>
        <p:grpSpPr>
          <a:xfrm>
            <a:off x="7558796" y="569492"/>
            <a:ext cx="4368676" cy="2369474"/>
            <a:chOff x="7558796" y="569492"/>
            <a:chExt cx="4368676" cy="2369474"/>
          </a:xfrm>
        </p:grpSpPr>
        <p:sp>
          <p:nvSpPr>
            <p:cNvPr id="3" name="雲 2"/>
            <p:cNvSpPr/>
            <p:nvPr/>
          </p:nvSpPr>
          <p:spPr>
            <a:xfrm rot="1121968">
              <a:off x="7558796" y="569492"/>
              <a:ext cx="4368676" cy="236947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2100" dirty="0" smtClean="0">
                <a:solidFill>
                  <a:schemeClr val="accent4">
                    <a:lumMod val="75000"/>
                  </a:schemeClr>
                </a:solidFill>
              </a:endParaRPr>
            </a:p>
          </p:txBody>
        </p:sp>
        <p:sp>
          <p:nvSpPr>
            <p:cNvPr id="4" name="テキスト ボックス 3"/>
            <p:cNvSpPr txBox="1"/>
            <p:nvPr/>
          </p:nvSpPr>
          <p:spPr>
            <a:xfrm rot="1043479">
              <a:off x="7654570" y="1405034"/>
              <a:ext cx="4199088" cy="830997"/>
            </a:xfrm>
            <a:prstGeom prst="rect">
              <a:avLst/>
            </a:prstGeom>
            <a:noFill/>
          </p:spPr>
          <p:txBody>
            <a:bodyPr wrap="square" rtlCol="0">
              <a:spAutoFit/>
            </a:bodyPr>
            <a:lstStyle/>
            <a:p>
              <a:r>
                <a:rPr lang="ja-JP" altLang="en-US" sz="2400" smtClean="0">
                  <a:solidFill>
                    <a:srgbClr val="5C4676"/>
                  </a:solidFill>
                  <a:latin typeface="Meiryo UI" panose="020B0604030504040204" pitchFamily="50" charset="-128"/>
                  <a:ea typeface="Meiryo UI" panose="020B0604030504040204" pitchFamily="50" charset="-128"/>
                </a:rPr>
                <a:t>学習閲覧室やグローバル学習室から借りた本の返却はこちら！！</a:t>
              </a:r>
              <a:endParaRPr kumimoji="1" lang="ja-JP" altLang="en-US" sz="2400">
                <a:solidFill>
                  <a:srgbClr val="5C4676"/>
                </a:solidFill>
                <a:latin typeface="Meiryo UI" panose="020B0604030504040204" pitchFamily="50" charset="-128"/>
                <a:ea typeface="Meiryo UI" panose="020B0604030504040204" pitchFamily="50" charset="-128"/>
              </a:endParaRPr>
            </a:p>
          </p:txBody>
        </p:sp>
      </p:grpSp>
      <p:pic>
        <p:nvPicPr>
          <p:cNvPr id="6" name="No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2733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8" fill="hold"/>
                                        <p:tgtEl>
                                          <p:spTgt spid="6"/>
                                        </p:tgtEl>
                                      </p:cBhvr>
                                    </p:cmd>
                                  </p:childTnLst>
                                </p:cTn>
                              </p:par>
                              <p:par>
                                <p:cTn id="7" presetID="1"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12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599" y="135911"/>
            <a:ext cx="10972800" cy="1143000"/>
          </a:xfrm>
        </p:spPr>
        <p:txBody>
          <a:bodyPr/>
          <a:lstStyle/>
          <a:p>
            <a:r>
              <a:rPr kumimoji="1" lang="en-US" altLang="ja-JP" u="sng" dirty="0" smtClean="0"/>
              <a:t>Facebook / Twitter</a:t>
            </a:r>
            <a:endParaRPr kumimoji="1" lang="ja-JP" altLang="en-US" u="sng" dirty="0"/>
          </a:p>
        </p:txBody>
      </p:sp>
      <p:sp>
        <p:nvSpPr>
          <p:cNvPr id="3" name="コンテンツ プレースホルダー 2"/>
          <p:cNvSpPr>
            <a:spLocks noGrp="1"/>
          </p:cNvSpPr>
          <p:nvPr>
            <p:ph idx="1"/>
          </p:nvPr>
        </p:nvSpPr>
        <p:spPr>
          <a:xfrm>
            <a:off x="646696" y="1226930"/>
            <a:ext cx="11293559" cy="4785395"/>
          </a:xfrm>
        </p:spPr>
        <p:txBody>
          <a:bodyPr/>
          <a:lstStyle/>
          <a:p>
            <a:pPr marL="0" indent="0">
              <a:buNone/>
            </a:pPr>
            <a:r>
              <a:rPr kumimoji="1" lang="ja-JP" altLang="en-US" dirty="0" smtClean="0"/>
              <a:t>　　 留学生コンシェルジュ　　　</a:t>
            </a:r>
            <a:r>
              <a:rPr lang="ja-JP" altLang="en-US"/>
              <a:t> </a:t>
            </a:r>
            <a:r>
              <a:rPr lang="ja-JP" altLang="en-US" smtClean="0"/>
              <a:t> </a:t>
            </a:r>
            <a:r>
              <a:rPr lang="ja-JP" altLang="en-US" sz="2400" smtClean="0"/>
              <a:t>東北大学附属図書館（</a:t>
            </a:r>
            <a:r>
              <a:rPr lang="en-US" altLang="ja-JP" sz="2400" smtClean="0"/>
              <a:t>Tohoku Univ.Lib</a:t>
            </a:r>
            <a:r>
              <a:rPr lang="ja-JP" altLang="en-US" sz="2400" smtClean="0"/>
              <a:t>）</a:t>
            </a:r>
            <a:endParaRPr lang="en-US" altLang="ja-JP" sz="2400" smtClean="0"/>
          </a:p>
          <a:p>
            <a:pPr marL="0" indent="0">
              <a:buNone/>
            </a:pPr>
            <a:r>
              <a:rPr lang="en-US" altLang="ja-JP" sz="1600"/>
              <a:t> </a:t>
            </a:r>
            <a:r>
              <a:rPr lang="en-US" altLang="ja-JP" sz="1600" smtClean="0"/>
              <a:t>                                                                                                    @hagi_no_suke </a:t>
            </a:r>
            <a:r>
              <a:rPr lang="ja-JP" altLang="en-US" sz="1600" dirty="0"/>
              <a:t>　 </a:t>
            </a:r>
            <a:endParaRPr lang="en-US" altLang="ja-JP" sz="1600" dirty="0"/>
          </a:p>
          <a:p>
            <a:pPr marL="0" indent="0">
              <a:buNone/>
            </a:pPr>
            <a:r>
              <a:rPr lang="ja-JP" altLang="en-US" dirty="0"/>
              <a:t>　</a:t>
            </a:r>
            <a:r>
              <a:rPr lang="ja-JP" altLang="en-US" dirty="0" smtClean="0"/>
              <a:t>　　　　　　　　　　　　　　　　　　　</a:t>
            </a:r>
            <a:endParaRPr lang="en-US" altLang="ja-JP" sz="20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476" y="2256729"/>
            <a:ext cx="4458578" cy="574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 descr="data:image/jpeg;base64,/9j/4AAQSkZJRgABAQAAAQABAAD/2wCEAAkGBxQQDxAUEBQQFBQUFBQUFBUUEBUUFBAQFBEWFhQUFRUYHCggGBolHBQUIjEhJSkrLi4uFx8zODMsNygtLisBCgoKDg0OGxAQGywkICQsLCwsLCwsLCwsLCwsLCwsLCwsLCwsLCwsLCwsLCwsLCwsLCwsLCwsLCwsLCwsLCwsLP/AABEIAKEBOgMBEQACEQEDEQH/xAAbAAEAAQUBAAAAAAAAAAAAAAAABgECBAUHA//EAEUQAAECAwEJDAgGAgEFAAAAAAEAAgMEERIFBiExUVJhcZETFCIzNEFyc4GhsbIjJDJTksHR8AcVQmKC4pPhokNUY7Px/8QAGwEBAAIDAQEAAAAAAAAAAAAAAAQFAQMGAgf/xAAwEQABAwIEBQMEAwADAQAAAAAAAQIDBBEFEiEzEzEyUXEUQVIiIzRhQoGRJKGxFf/aAAwDAQACEQMRAD8Ax12Z87CAIAgCAIAgCAIAgCAIAgCAIAgCAzrgj1uW66H5wo9Xsu8Eqj32+Tta5Q7oIAgCApVAKoCqAIClUBVAEAQBAEAQBAUQFUAQGpubFeZqbDiSwGGGVdgbwOEGtsAAc9auOHmxIDbIAgODLsz52EAQBAEAQBAEAQBAEAQBAEAQBAEBnXA5XLddD84Ues2HeCVR77PJ2tcod0EBRxQEfutfM2ES2GLbhjw8FusqVFTOfqpX1Ne2LRuqmkfdaaiYQ4tHNQBo78KlJBE39lc6rnfy0G+Jr3x+L+qzw4uxjjVHyK75mvfH4v6pw4uw4tR8hviZ98fi/qmSLsONUfIb4mffH4v6pki7DjVHyG+Jn3x+L/SZIuxni1HyG+Jn3x2/1TJF2McWo+Q3xM++Pxf1WMkXYcWo+Q3xM++Pxf1WckXYcWo+Q3xM++Pxf1WMkXYcWo+Q3xM++Pxf1TJF2HGqPkN8zXvj8X9Vnhxdhxqj5Fu/ZpuERHHtB7iE4US+w9RUN9zOkb6nNNmO3+TRQjW36LTJSJzYSocSW9pEJTLTDYjQ5hBB5woKtVq2UtmuRyXQw5CXc2YmnuDg15ZZrZo6yyhIo4nHlAxc6wejZIAgODLsz52EAQBAEAQBAEAQBAEAQBAEAQBAEBnXA5XLddD84Wir2HeCVRb7fJ2tcmd0UKAi99N2LAsMOE1qRzDnKlUsOdbryK+vqeG3K3mpopOVsi07Hjw/p/2p7neyFPGz+Tike6HMzafkFlsXc8un9kMYzTz+p3gtmROxpWRxTfDs520pkTsM7iu+HZztpTKg4i9xvh2c7aUyoOI4b4dnO2lMqDiOK74dnO2lMrTHEXuN8OznbUyoOIpTfD8520plQzxFG+HZztqZUMcRw3w7OdtTKhniO7lN8PznbUyIEkXue0KecMfCHftXlY0PbZ19zLIbGb8+dpWpLtU3/TIhW4l0HS0aw48EmlOYE4iNBWuoiR7cyczfQ1CxP4buRPIUQOAI51WF+XoAgODLsz52EAWQFgBAEAQBAEAQGRJSMSO6zBY9557IwDWcQ7VrkmZGl3KbooJJVsxLkggXiTThVxgs0F5J7hRQHYpEnK5ZMwadU1shSZvFmmCrdyfoa8g/8gB3rLMUiXndDD8GnammpHpuVfCdZiscx2RwpXVl7FOjlZIl2qVskL41s9LHithrGTKcWk5AiqiaqERVWyF0RhaSHAgg0IIoQchWEVFS6BUVNFMy4HK5brofnC0Vew7wSaLfb5O1rlDujymnUY85Gk9yA53Hduk0a4ge5v8AtW0KZYjnKt3EqF/RS6UfE0az8gtkbfcjzv8AZDBC2kYrVAZdzrnxJh1mGMWNxwNbrPyWqWZsaakiCmfMtmoSaVvRYB6R73H9vBH171BfWOXkW8eFsRPqU9Yt6UEjgmI05bVe4rCVkicz27DIl5aEfutcKJLi17bM4D2ekObWpcNS1+nuVlRQvi1TVDWKUQAgCAogCApVAUJWAektGsOB5ufUsOS6GyN6tUyrqMwNcNXYcX3pWuP4m6X2chL72Zm3CFcgPyKqJEyuVDpIHZo0U3S8G4IDgy7M+dhAS69q9Vs1JxHuNHvdSE7NsVGEc4JqDoAVTVVyxTIick5l3RYak8CuXn7EXnZR8GI6HFaWvbjHgQecHKrKKVsjczSpmhdE7K5NTxWw1BAEAQBAbu9W9507ENathMPDcMZOY3Tp5lBratIW2TmWWH0K1Drr0nVZCRhwGBkJrWNHMB3nKdK518jnrdynWxQsiblYljIovBtFEBh3UuZDmYZZGaHDmytOVpxgrZHK6NbtU0T07Jm2ehD4P4di2bcd1iuCywB9nmq41FexWbsWdl0TUpW4GmbV2hnz8tK3KgOfDY0xSC2GXG09zzpOIDGaZFojdNVSZVXQkTR09DHmRPq9jmr3kkkmpJJJ5ySak7V0TWo1MqHLOVXKqqZtwOVy3XQ/OFpq9l3gkUe+3ydrXJndGPP8VE6LvBAc8kz6aJ2+YK2btIc1JvuMWbd6R+vwwKQzkQ5Fu486r0eD1lYBiPYxuN5AGjKewVPYvEj8rbmyKNZHo1DpNz5JsCG1jBgG1x5ydKpHvV7rqdVDC2JiNQuiTVDRoJKyjO5h09lsmpaJsj2mkaVnJ2PCTqnUh74HDmIOwha9UJGjk/RAL4Lm73jUb7DhaZoyt7PAhW9NLnbrzQ5qup+FJpyU1qkkIVWAUWQKoClUBSqApVAbCOay4JyN8aLSmjyS7WMkV5p4A6J8QqufcU6Kj2WknWkkhAcGXZnzsIDsF6LAJCWp7sHtOE+K5Sr1md5O3w9LU7PAvivfhzjKO4LxWxEAwt0HK3QlNUvhddOQrKJlQ3Xn3OXXYuPFlH2YzaA+y8YWP1HLoOFdHBVRzJdq69jk6mkkgdZ6GApBECAIABkwnEBlPMFhyoiXPTUutjs9wLmiWlocMYwAXHOecLjtXJ1EqySK5TuKOBIYkahslpJQQBAEBa/FgQwpFZ69VsV5jTsd77IOAUhQ4bMdAKkgdqnRVjmNyRJa/wDpVTYe16rJO66f9EEu5OQnvsyzGw4LDwaDhRDiL3E4Torza1d0sT2pmkW6qc7VyRudljSzUPO4HK5brofnC9Vey7weaPfZ5O1rlDujHuhxUToO8EBzqS46J2+YK2ZtIczJ+Q4xJnjH9I+KkN5EJ/UWL0eLm9vNhh03U/phuI11aPAlQ6xbMLPC23muTiZdRhVY3mX8q2YpiMNBgW5UISOshUv7UsZV3c9JE+0MmLtXiQ3Uy6Khpb+GDcYbjjESnYWmvgFvo1s8iYq28aL+yG2xlG1WtyhsotjKNoS6GLKUDxlG1LgIYCAogKILmwiH1Yam+cLSnWSV2ySXmewOifFVc+4p0dHstJOtJJCA4MuzPnYQHVbwZwRJGGOeGXQyMlDVvcQuZr48ky/s7HCpUfTonYkihFmeE3KsisLIjWvacYcKgr017mLdqmuSNsjcrkuhCLs3g43Sr6f+N5wfxfjHbXWraDFFTSRP7KKpwX3iX+iHXQubFlzSNDezSRwTqcMB2q1iqI5OlSklpZYl+tpirchHMy4zAZqXBxGND84WmpVUicv6JFKl5movc7YAuSO8KoAgCAIC0oYVTlV9l8r5p7obashNcRZ54ha6lXaMGAfY6KiomxpnXVTksQr3zOViaIhHVYlSZ1wOVy3XQ/OFHq9h3glUe+zydrXKHdGPdDionRd4IDnMkaxovb2cIK3btIcxIv8AyHGJMn0j+kfFSG8iFJ1KWVXqx4JDeRyp3VO8zVCrehC0wndXwTOd9g/fOq1nUXs/Qpr7ak2K5HC2lhmMq5+N3YtMqEqkW9zLfDDsYB1iq1ItiYrUXmWb2Zms+ELOZe544TOyDezM1vwhMy9xwmdkLIsjDcKOhwzrYCso9yclMOgjdorUI/de9RpBdL8F2YTwXaBmnuUqKrci2cVtThjVS8eikPe0gkOBBBoQcYIxhWaKipdCic1WrZS2qyeVUoSsmDYROTDU3zhaE6yUu0SS8o1YKZvzVXPuKdHRL9hpKFpJQQHBl2Z87CA316V295R/SVEOIAH1B4ObEAyYdh0KvrqdJ2XbzQtMOqlp5Pq5KdYhRA4AtIIIBBBqCDzhc4qKi2U65rkcl0L0PQogLXMBFCARpCItuR5VqLoqGnnL1pSLW1BYDlZWGdrKKSyrmZycRJMOp5ObTXsvGl2xGPY6M0tc1wFsEVa4EYxXmW1cRlc1Wr7kduEQtcjm30JSFBLUqgCAIAgLXYiiczy5bIpwyZdWJEOV7ztcSuwiSzET9HAyrd6nmvZrM64HK5brofnCj1mw7wSqPfZ5O1rlDujHuhxUToO8EByaU5XMa3ecK7btNOQkX/kvMSZm3iJEw14RxjSpDW3QgveqOUuZdDK09hWVYElJTeFMNdNOpWu5Oxj97FArksxC3wd6LMvgnM7xbvvnVZH1IdBUbamsqpZVCqAuZELcRovKtReZ6bI5vJT0Ewc4930XnInY3JM7uXbsc8930WMn6PXGXuUMc5x7vos5E7HlZndyjZpw566wixophtQ9Pcz5eMHjxGRaHNyqT4pUelyI39yjWWI4wVNh+DGaVae4jYp9DJdchTYtCjbSkMfPt5gT3KyRqlAsqHg+eccVB3nvWch5WVTOmHF0oKknA3zhakT7hJcqrCTO8HiIfQ+ap6ndU6rD/wAdnglq0EwIDgy7M+dhAdTvdlYM3IS+6sY+yywbTakFhsmhxjEuZqXvhndlWx19HFFPTtzJc3VzLmsl2lkK0G1qGl7nBuhtTgGhRZJFet3E+GBsSWbyMxeDcEAQBAEAQBAEAQBAYl1ZjcoEZ5/SxztjSvcTcz0Q0VD8kTnL2OINGALsES2hwardSqGDOuByuW66H5wo9ZsO8Eqj32eTta5Q7ox7ocVE6DvBAcoleVTGt3nCu2bTTkJPynmsnB6WJ0j4qUzkhWy9SnkvRrJV+HA9cf1LvOxQMQ20LnBN5fB0O6PFO7PFVcXUh0lVtqaW2ptiluV3RLDMN0KZRmUboVjKZzqN0KzlQxnUbolkGZSltLDMZ1yXcN2r5qPOmiE6hVcymFf8BvCLXOh017q1Zol+6hnFkT0ynLCFenGlEBt4o9TGpvnCjpuE52yTO8LiWdD5qnqd1Tq8P/HZ4JatBMCA4MuzPnYQEw/D27QhRDAiGjYhqwnEItKFvbgppGlVOJ02ZOIntzLzCKxGO4buS8jpAKoTqCqyAgCAIAgCAIAgCAICL/iHO7nJlgOGK4MHR9p3cKdqn4dHnmRexVYvNkgt3OXLpDkAgM64HK5brofnCj1mw7wSqPfZ5O1rlDujHuhxMTou8EBymU5VMa3ecK7ZtNOQk/Kea2d42J0j4qUzkhWy9aniAvRrJX+HI9cf1LvOxQMQ6ELnBN9fBP7qcU7s8QquHqQ6Or2lNDaVhYori0ljFy5tTiBOoErCqicz01FdyQrYdmu+ErGZvc9cN/YWHZrvhKZm9xw39hYdmu+Epmb3M8J/YuZBe40DXbCO8rysjUMthkVbIhuZCV3NuHGcf0UOR+ZS4p4eE3XmRT8RroCzDgNOEndH6GitkHWcP8VNoIrqryoxuoRGpEhA3NVsc1Ytohg20XkY1N84UdNwnu2CZ3hcSzofNU9TuqdVh/47PBLFoJoQHBl2Z87CAJa5lFsTW9y/mwGw5upAwCKMJp+8YzrCparDtc0X+HQUOLZURkv+k6kLoQo7bUGIyIMrXA010xKofG5i2cli/jmZIl2rcyl5NgQBAEAQBAEAQFCgOW3/AN0t2mrDTVsEWdBiHC/ZgHYV0OGQ5I8y81OSxeo4kuVOSEZVkVAQGdcDlct10PzhR6zYd4JVHvs8na1yh3Rj3Q4qJ0XeCA5VKD1qPrd5grpm005CT8p5rZ0elidI+Kls5FZL1qWNC9HglP4dj1x3Uu87FAxDoQusE318E8uufQv7PEKsh60OhrNpSN21ZWOfuLaWFzb3vmpifx+ah1XsWuG+5uaKIWlhRDIogKOdTHgSxhVROZHbuX2QoALYREWJkaataf3OHhjUuGkfIuuiFXV4pHClmLdxzqZjOivc+IS5zjVxyn5DQrhjEYlkOUlkdI9XO5qeJC9GssIXowbWNyMam+cKOm4TnbBMbw+JZ0Pmqeo3VOrw/wDHb4JYtBMCA4MuzPnYQBATv8Pp6HEY6XitYXMq6GXNBLmE4QK5CdhCo8Ticx2dq6KdFhEsb28N6Jf2J1Chhoo0ADQKKpVVXmdA1jW6Ilj0WD0EAQBAEAQBAEBp76LsCUl3PwWzwYYznnF2DGdSkUsCzSI0hV1UkESu9/Y4+SSSSSSTUk4yThJK6pGo1LIcU5yuW6lFk8hAZ1wOVy3XQ/OFHq9h3glUW+zydrXKHdGPdDionQd4IDlkmPWo/wDLzBXTNppyEn5TzXTY9LE6R8VKb0lbL1qWAL0eCUfh6PW3dS7zsUCv6E8l1gu+vgnF2j6B/Z4hVsHWhf1uypGLStTnBaWBc3N7ZwxP4/NQqv2LfC16jeVUMtxVAVQHhNyrIrbMRjXjI5oI71lHKnI8PY16WclyK3avLYWl0rwHD/pk8B2gH9J7lOhrXJo/kUtXhDXJmi0XsQeJDLSQ4EEEgg42kYwVao5FS6HNuarVVFTkWELJ5LSEMGzij1Qam+cLQm4TXbBMLxeKZ0Pmqeo3VOroPx2+CVrSTAgODLsz52EAQF8CM6G9r2Etc01aRjBXl7Ee3K49xyOY5HN5nSb3b9IcYBkwWwouKpNIbzla44joPeufqcPfGt26odTR4qyVMsmikra+owKuVLFujkVLoXIZCAIAgCAoUB5TMw2Gxz3kNa0EuJNAAFlrVctkPEj2sarnckORXy3aM5HLsIhtqIbTzNzjpP0XTUdMkLLe/ucZXVa1El/b2NSphBCAIDOuByuW66H5wo9XsO8Eqi32+Tta5Q7ox5/ionQd4IDlsmPWY/8ALzBXTNppyMn5TzAmx6WJ0j4qU3pKyTrU8wFk8kkvDiWZ2mdCeO0OafqoVcn27lvg7rVFu6E7uwysCJTNrsw/JVcK2eh0dY1XQusRC0rixy1xbSwuesCacythxbXHTnXh0TXczbHO+PpU9fzSL7x3d9F49PH2NvrZvkV/NIvvHd30T08fYetm+Q/NIvvHd30T08fYetm+RdCuxFafataHAU7l5dSsX2PbMQlauq3JHc2eEdlRgIwOGQ/RV8saxrZS8pqhs7Lp/ZE7/rmhpZHaPaNh+k0qx3cRsU6gl/gU2NUyJaVPCkOIVmUBaQh5NnGHqg1N84WhOsmO2CXXi8U3ofNVFRuKdXQfjt8ErWgmBAcGXZnzsIAgCAuhwy9wa0Fzjia0VJ7AvLntal3Ke2sc5bNQnF616sw0h0aLFgsxiFDiEF3SoaNGrDqVJV1kTvpY1F/Z0FBh8yWc9yonYnzRgVSdAiWKoZCAIAgPGZmWw2OfEcGtaKkk0ACy1quWyHiSRrG5nKctvsvmM46wyrYDTUA4DEIxOdoyDt1dDRUSQpmdz/8ADksQxBZ1yt6SPKxKsIAgCAzrgcrluuh+cKPV7DvBKot9vk7WuUO6Me6HExOg7wQHL5PlMb+XnCumbTTkZPynmBN8ZE6R8VJbyK6XrUsAXo8GZcqb3CPCi8zHAnoHA7uJWqdmditJFLLwpWv7KdaBDm5QRtBVBqinb6Pb5IVdKVMGIWnFjacrf9YlbwSI9tzlquFYZFT29jFtLdYi3FpLDMLSWGYVQZhaSwzC0lhmN3eo47pEHNZFddcHzUGtRLIW+EKudxk37AGSiVzodNe6NWmj0lQmYsiLTLf9HN3BXZyJYQhg2UYeqDU3zhaE6yY7YJdeNxTeh81T1G6p1dB+O3wSpaSWEBwZdmfOz2lRDLqRS9rc5jQ4t0lpxjUtcqvRt2Jc2xIxXfWuhLbnXlwY7bUKbtt/bDFRoIrgKqpMRlYtnMsXMOFQypdr7m4lLwJZpq90aJoLg0f8AD3qM/E5nctCdHgsLepbkikLlwYApBhsZlstwnWcZUJ8r36uW5YxU8UXQljLotZvKoAgCAtqhg0t3L6IEqCHOtxOaGzC7+RxNGtSoKOWZdE07kGqxGKBOd17HNru3fjTjqxDZYDwYbTwW6TnHSeyivqajZAmnPucvV10lQv1cuxq1LIQQBAEAQGdcDlct10PzhR6zYd4JVHvs8na1yh3Rj3Q4qJ0XeCA5hJ8pjfy84V0zaacjJ+U8wJsekf0j4qS3kV0qfWpaAvR4L2hDKE1vMu2C0QIpwjiyf1NzNY8FU1lPZc7TpMKrUVvCfzTkSSfkWRm2XjURjacoUOOR0a3QtZ6dkzcriLzlwYzDwRujcrcB7Wn5Kyjq2OTXQoZ8NmZ06oa90vEGNkT4HfRb0lYvuQlgkTm1Sm4vzInwO+izxGdzHBk+KjcH5kT/G76JxGdxwJfio3F+ZE+B30TiM7oOBJ8VPSBJxXmjYb66WkDtJXl00bUvc9spZXrZGqS64lzdwZhwvdhcebQBoCqp5uI6/sdJRUvAZrz9zQ3+zwsw4IOEm27Q0eyDrOH+KlUEeucrsZn0SNP7IYQrQ5xTzIWTBsow9VGpvnC0J1k12ySy8fi29D5qnqNxTqaD8dvglS0kwIDgy7M+dhAekvMPhOtQ3OY7K1xB/2vD42PSzkubI5Xxrdq2JPc6/yPDoIrWRRl9h+0Ch2BV0uFsdqxbFtDjMrEs/UkEpf/AC7uMbFh622x/wAanuUF+GTJy1LGPGoXdV0NjCvuk3U9OwdIOb4haFop0/iSm4lTr/I9DfTKf9xC+JefSTfFT1/9Cn+SGNHv0k2/9Uu6MN576UWxtBO72NTsVpm+5qZz8Q2DiYL3HK9wYO6pUmPCnr1LYhy44xOhpGrp32TMeoL9zaf0w+Dg0ux94VjDh8Meqpcqp8Tnl0vZP0aNTUS3Ir1VV5hDAQBAEAQBAZ1wOVy3XQ/OFHrNh3glUe+zydrXKHdGPdDiYnQd4IDl0u6k1EGcXDtrUeCuo9YUORn+mrcinldOFSJXmcK9owH5LfE7Qh1DbOuY7QtikcvC8novH/zQcqyqXSxlFVFuhKrj32OYA2YBcBgDwOEB+4c+sbFXTUV1uwvKTFsqZZf9JTJ3ThRh6OIx2iuEawcIUB8T280LuOpik6XIZdVr1N10CajQJqNAg0KOI0JqFVE5mjuxfNDggiGREiYqA8Fp/c4eGNSoaV7110QrqrE44ks3VSBTMZ0R7nvNpzjUn7xDQrhjEY2yHKyyOkcrne54lZPBaGWiAMZwBFXQIl1shsbqANhNbpAGpow/JaY+q5MnSzEaSq8kUht6HzVROt5FOqom2gan6JStJKCA4MuzPnYQBAEAQBAEAQBAEAQBAEAQBAEAQGdcDlct10PzhR6zYd4JVHvs8na1yh3R4zgrDeMrT4IDlt2YJhx7QygjWFZ0UiKmRTnsXp1a5JmmWLMeH91Y5SNWKV+krDWRpdzDRw1HmK3o5FIb41aupQLJ4LwshC8BDJdZWFMotj2ZEcMTnjU9w8CvHDb2NiTPT3X/AEv3Z+fE/wAjvqnDb2Qzx5PkoMZ+fE/yO+qcNvYceT5L/pQx358T/I76pw29jHHk+S/6ecR7ne05x1uJ8SsoxqckMLK9eaniQvZrLCgLbJJoAScgWFWwRqryNlJSdjhO9ruaOftWl776ITYokZ9SmBORd1iADFiGnKVh7kijuZhjWpmRE5IdAvYl7LOyipFW63Owa1GoiIb1YMhAcGXZnzsIAgCAIAgCAIAgCAIAgCAIAgCAIDOuByuW66H5wo9XsO8Eqj32eTta5Q7ooQgIhfPce0DTWCvTXK1boeZI2yNVq8iGNe6C/NOLQ5WsNS2RLO5nMVWHywOzR6obKHdJpHDaRq4Q71u4fYi8f2chdbgHmA7HDwWbPMXhUuG4fdtPrH2S8bh921j6zP2S4bh920+sfZLxuP3aT6x9kuG4/dtY+sz9oHcfu2n1mPslp3H7trP1j7Jadw+7afWPslh3D7tp9Y+yWkwPsPT6zH2Sm/YbPYB7Ggd6ZHLzM8VjeSGBOTxfgxDNGM68q8ufHGl1PccU1QtkTQ2d79ynOcHOGoKrmndKv6Oko6NlO3Tn3OhSkCw0DbrWgmHugCA4MuzPnYQBAEAQBAEAQBAEAQBAEAQBAEAQGdcDlct10PzhaKvYd4JVFvt8na1yZ3QQHnGhBwo4VCAjV173Q+uCunnQEaj3tOaeCSFsbK9vJTQ+lifq5p4/kMXOK9eok7mv0MHxKi4UXPcnqJO49DB8Sv5HFz3bVj1Encz6GD4j8kjZ7ln1Encx6GD4lfySNnuT1Encz6GD4j8lje8dtT1Encehg+I/Jo3vHbVjjydx6GD4j8ljZ7tqz6iTuY9DB8R+SRs9yeok7j0MHxKfkcbPdtT1Encehg+I/Ioue5PUSdzPoYPiVZe/EONx2rCzyL7hKKFFvlNxcq9ihBpXSVrVVXmSWtRqWQl0jJCEMGPKsGTLQBAEBwZdmfOwgCAIAgCAIAgCAIAgCAIAgCAIAgM64PK5brofnCj1ew7wSqPfb5O1rlDuggCAICx0MHGAexAU3Bua3YgG4NzW7AgG4NzW7AgG4NzRsQDcG5o2IBuDc0bEA3BuaNiAbg3NbsCAbg3NGxANwbmt2BANwbmt2IAILRiA2IC8BAVQBAEAQHBl2Z87CAIAgCAIAgCAIAgCAIAgCAIAgCAy7j8pluvg/wDtao9Vsu8Emk32+Ttq5Q7sqgCAIAgCAIAgCAIAgCAIAgCAIAgCAIAgCAID/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rgbClr val="000000"/>
              </a:solidFill>
            </a:endParaRP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054" y="1137194"/>
            <a:ext cx="838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0" descr="data:image/jpeg;base64,/9j/4AAQSkZJRgABAQAAAQABAAD/2wCEAAkGBwgHBhUIBwgRFhUXDRYUFxEVFRoXGxoTFB0iHBgcGhQkHC4iGBoxHRQaITItJyorNjo6GiA1OTMuNy45OjcBCgoKDg0OGhAQGy8mICQ3NywwKy0sNSwsLCsrNzcsLysrLCsxLiwsLDAsKywsLCssLCwsNywsLCwwKywtLCwsLP/AABEIAOEA4QMBEQACEQEDEQH/xAAcAAEAAgIDAQAAAAAAAAAAAAAAAQcCBgMFCAT/xABFEAEAAgACAwoJCQcEAwAAAAAAAQIDBAUGEQchMTQ2c3SRsbISEzNRUmFxotIWMkFVYnKBocEUFSJUkpPCNUJkwyNFU//EABoBAQADAQEBAAAAAAAAAAAAAAABBAUDAgb/xAAqEQEAAQMDAwUAAQUBAAAAAAAAAQIDMQQRMhNRcRIUITNSYSJCkaGxQf/aAAwDAQACEQMRAD8A2LX/AF2zVM7bRWh8aaRSfBxMWvzpv9Naz/tiOCZ4dvm2b+jptNG3rrV7lyd9oV3i4uJjX8PGxLWnz2mZnrleiIjDhuwSgAAAAAAAAAAAAAAAAAAAAAABlS1qW8KlpifPE7PzBumpevGc0fnK5PS2YtiYNrRXw7ztthzPBPhcM188T+HAp39NTVG9MfLtbuzE7St/ay1p5txsS2NjWxcSd+1ptM+u07Z7W/EbRsoSxSgAAAAAAAAAAAAAAAAAAAAAAAABExtjYDuvlPpX+Zt1uPQo7Pfrl0rs8JAAAAAAAAAAAAAAAAAAAAAAAAAAAEoEJAAAAAAAAAAAAAAAAAAAAAAAAAAAEoEJAAAAAAAAAAAAAAAB9mitFZ/S+Y8Ro3K2vP07OCPvWner+LxXcpojeqXqKZnDedF7luNeIvpbSMV+xhRtn+ud73ZU69dH9sf5dYsd5bFltzjV3Bj/AMmBiXnz2xLdldkOE6y7LpFml9cai6s7Nn7rr/XifE8e5u909KjsxtqFqzb/ANb1YmJ8SfdXe50qezgvudatW4MpePZi3/Wyfd3e/wDpHRodFrZqHofRegsXP5S+NFqViYibxMcMRv8A8O36fO7WdVXVXFMvFdqmI3hWbRVwAAASgQkAAAAAAAAAAAAAAG0alaoY2sWN+0ZiZrgVtsm0cN5jhrX9Z/XgrajURbjaMulu36vC5NH5DK6NysZXI4FaUjgrWPznzz65ZVVc1TvVK3ERHxD6XlIAAADX9f8AkfmObjvQ76b7aXi5xlRTZUgAAASgQkAAAAAAAAAAAAAHY6u6IxdOaYpo/BmY8Kdtrejh1+dP6R65hzu3It0zVL1TT6p2X7kcpgZDKVymUw4rSlYrWseaP1YlVU1TvK7EbRtDnQkAAAABr+v/ACPzHNx3od9N9tLxc4yopsqQAAAJQISAAAAAAAAAAAAAC09yHRkYWj8TSl6797+LrP2KcOz22n3Wbra96opWbFPxusJRdwAAAAAGv6/8j8xzcd6HfTfbS8XOMqKbKkAAACUCEgAAAAAAAAAAAAgF96lZWMpqplsKI4cvW8+3E/jn87MXUVb3KpXbcbUw7txewAHx6X0nldEaPtnc9ibKVj8ZmeCIj6ZmXqiia6vTCKqoiN5VdpTdN0tmMSY0bg4eFXbvbY8O+z1z82Or8WlRoqI5fKtN6f8Ax1U696zTO396T/bw/gdPa2uzz1au6Pl1rN9az/bw/gPa2u3/AE6tfdwZ7W3T2kMpbKZzSE2paNlq+BSNscPDFdv0PVOnt0zvEIm5VMbTLpHZ4AAABKBCQAAAAAAAAAAAAY33qTPqB6O0ZSMPR2HSv0YNI6ohg18pX4w+l5SAArHdizl5xsvkIne8G2LMev5tfy8LraOhp+JqV784hXC+rgAAAAAAAlAhIAAAAAAAAAAAAMcTyc+ySB6QyHEac1XshgVZlfjDnQkABUm6/wAoMLokd+zT0PCfKtfzDRV1wAAAAAAABKBCQAAAAAAAAAAAAY4nk59kkD0hkOI05qvZDAqzK/GHOhIACpN1/lBhdEjv2aeh4T5Vr+YaKuuAAAAAAAAJQISAAAAAAAAADGbVrw2gEeMp6UdZsHjKelHWbDHExKeLn+OOCfpTEI3ek8hxGnNV7IfP1ZloRhzoSAAqLdgtWusOFttHFI79mpoeE+VW/mGieMp6Uda5s4njKelHWbB4ynpR1mwmLVtwTAMgAAABKBCQAAAAAAAAAW3uR0rbVvEm1Y47buUZet+yPC1Y4t38Xh+hHUp7ux4vD9COo3DxeH6EdSdxmgAAAY2pW07bVgEeLw/QjqNw8Xh+hHUbh4vD9COo3FebsWLWmSy+XrEb+Le+99iuz/sX9DHzMuF/EKwaKsAAACUCEgAAAAAAAAAt3ch5NYnTb9yjL1v2R4WrHFvCm7AAAAAAAAAAKn3YMfw9M4OX2/Ny82/rts/waWhj+mZVr8/MNCXnAAAAEoEJAAAAAAAAABbu5DyaxOm37lGXrfsjwtWOLeFN2AAAAAAAAAAUpum4/jtb8Su35mHh093wv82vpI2tQp3p/qaqsuYAAAJQISAAAAAAAAAC3dyHk1idNv3KMvW/ZHhascW8KbsAAAAAAAAAAoDW3MftOtGZxf8AlXr+FJ8GO627MbW6YUa53ql1Lq8gAAAlAhIAAAAAAAAAOx0bp7S2i8CcDR2fvh1m3hTWuz50xEbd+PNEdTnXaorneqHqK6oxL6/lhrH9cYvu/C8+3tflPUr7nyw1j+uMX3fhPb2vydSvuxvrjrHFJmNMYvB9n4T29r8nUr7r1ydrXylLXnbM4dZmfXMMarMrsOZAAArXdN07pXRemsPB0dnr4dZy0Wmtdm/bwrRt3480Q0NJaorpmaoV7tUxPw1D5Yax/XGL7vwrXt7X5cupX3PlhrH9cYvu/Ce3tfk6lfc+WGsf1xi+78J7e1+TqV93S4l74uJOJiW2zNpmZ88zvzPW6xG3w8MUgAAAJQISAAAAAAAAAAAADHE8nPskgekMhxGnNV7IYFWZX4w50JAAVJuv8oMLokd+zT0PCfKtfzDRV1wAAAAAAABKBCQAAAAAAAAAAAAY4nk59kkD0hkOI05qvZDAqzK/GHOhIACpN1/lBhdEjv2aeh4T5Vr+YaKuuAAAAAAAAJQISAAAAAAAAAAAADHE8nPskgekMhxGnNV7IYFWZX4w50JAAVJuv8oMLokd+zT0PCfKtfzDRV1wAAAAAAABKBCQAAAAAAAAAAAAY4nk59kkD0hkOI05qvZDAqzK/GHOhIACpN1/lBhdEjv2aeh4T5Vr+YaKuuAAAAAAAAJQISAAAAAAAAAAAADHE8nPskgekMhxGnNV7IYFWZX4w50JAAVJuv8AKDC6JHfs09DwnyrX8w0VdcAAAAAAAASgQkAAAAAAAAAAAAGOJ5OfZJA9IZDiNOar2QwKsyvxhzoSAAqTdf5QYXRI79mnoeE+Va/mGirrgAAAAAAACUCEgAAAAAAAAAAAAxxPJz7JIHpDIcRpzVeyGBVmV+MOdCQAFSbr/KDC6JHfs09DwnyrX8w0VdcAAAAAAAASgQkAAAAAAAAAAAAGOJ5OfZJA9IZDiNOar2QwKsyvxhzoSAAqTdf5QYXRI79mnoeE+Va/mGirrgAAAAAAACU3rNLzS0b8TMTHrgQgAAAAAAAAAAAAGOJ5OfZJA9IZDiNOar2QwKsyvxhzoSAAqTdf5QYXRI79mnoeE+Va/mGirrgAAAAAAgH2fuvO/wAvbqePXT3evTLat0LVPM6P0hfSeSwZtg3tN7eDG3xd537bY9GZ39vr2b28raa/FVMUzl0u25id4aTE7eBccUgAAAAAAAAAAAxxPJz7JIHpDIcRpzVeyGBVmV+MOdCQAFSbr/KHC6JHfs09DwnyrX8w0VdcAAAAAEA2TU3VXM6w52t8TCmMvFtt8Sd6LRH+2s/TM8G9wK9+/FuP5dLdE1T/AAuz9ly//wAK9UMjeVvZyzwISoTW7/XcT7zascIUq8umdnkAAAAAAAAAABjieTn2SQPSGQ4jTmq9kMCrMr0Yc6EgAKk3X+UGF0SO/Zp6HhPlWv8AKGirriAAAAA+vRH+o0+/DxXxlNOXoTJ8Up9yOxh1ZXYcyEv/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srgbClr val="000000"/>
              </a:solidFill>
            </a:endParaRPr>
          </a:p>
        </p:txBody>
      </p:sp>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392" y="1221423"/>
            <a:ext cx="639515" cy="63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No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8" name="図 7"/>
          <p:cNvPicPr>
            <a:picLocks noChangeAspect="1"/>
          </p:cNvPicPr>
          <p:nvPr/>
        </p:nvPicPr>
        <p:blipFill>
          <a:blip r:embed="rId9"/>
          <a:stretch>
            <a:fillRect/>
          </a:stretch>
        </p:blipFill>
        <p:spPr>
          <a:xfrm>
            <a:off x="6095999" y="2256729"/>
            <a:ext cx="5358945" cy="4727575"/>
          </a:xfrm>
          <a:prstGeom prst="rect">
            <a:avLst/>
          </a:prstGeom>
        </p:spPr>
      </p:pic>
    </p:spTree>
    <p:extLst>
      <p:ext uri="{BB962C8B-B14F-4D97-AF65-F5344CB8AC3E}">
        <p14:creationId xmlns:p14="http://schemas.microsoft.com/office/powerpoint/2010/main" val="3844788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38412" y="1458914"/>
            <a:ext cx="89644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6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96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96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96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9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9pPr>
          </a:lstStyle>
          <a:p>
            <a:pPr marL="900113" indent="-900113" fontAlgn="base">
              <a:spcBef>
                <a:spcPct val="50000"/>
              </a:spcBef>
              <a:spcAft>
                <a:spcPct val="0"/>
              </a:spcAft>
            </a:pPr>
            <a:r>
              <a:rPr lang="ja-JP" altLang="en-US" sz="6400">
                <a:solidFill>
                  <a:prstClr val="black"/>
                </a:solidFill>
              </a:rPr>
              <a:t>　</a:t>
            </a:r>
            <a:r>
              <a:rPr lang="ja-JP" altLang="en-US" sz="6400" smtClean="0">
                <a:solidFill>
                  <a:prstClr val="black"/>
                </a:solidFill>
              </a:rPr>
              <a:t>　　　春</a:t>
            </a:r>
            <a:r>
              <a:rPr lang="ja-JP" altLang="en-US" sz="6400" dirty="0">
                <a:solidFill>
                  <a:prstClr val="black"/>
                </a:solidFill>
              </a:rPr>
              <a:t>の図書館</a:t>
            </a:r>
            <a:endParaRPr lang="en-US" altLang="ja-JP" sz="6400" dirty="0">
              <a:solidFill>
                <a:prstClr val="black"/>
              </a:solidFill>
            </a:endParaRPr>
          </a:p>
          <a:p>
            <a:pPr marL="900113" indent="-900113" fontAlgn="base">
              <a:spcBef>
                <a:spcPct val="50000"/>
              </a:spcBef>
              <a:spcAft>
                <a:spcPct val="0"/>
              </a:spcAft>
            </a:pPr>
            <a:r>
              <a:rPr lang="ja-JP" altLang="en-US" sz="6400" dirty="0">
                <a:solidFill>
                  <a:prstClr val="black"/>
                </a:solidFill>
              </a:rPr>
              <a:t>　　イベント等の紹介</a:t>
            </a:r>
          </a:p>
        </p:txBody>
      </p:sp>
      <p:pic>
        <p:nvPicPr>
          <p:cNvPr id="2" name="No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56028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87054" y="1638176"/>
            <a:ext cx="6447486" cy="4280024"/>
          </a:xfrm>
        </p:spPr>
        <p:txBody>
          <a:bodyPr/>
          <a:lstStyle/>
          <a:p>
            <a:r>
              <a:rPr kumimoji="1" lang="ja-JP" altLang="en-US" sz="8800" b="1" dirty="0" smtClean="0">
                <a:solidFill>
                  <a:schemeClr val="accent2"/>
                </a:solidFill>
                <a:latin typeface="メイリオ" panose="020B0604030504040204" pitchFamily="50" charset="-128"/>
                <a:ea typeface="メイリオ" panose="020B0604030504040204" pitchFamily="50" charset="-128"/>
              </a:rPr>
              <a:t>図書館</a:t>
            </a:r>
            <a:endParaRPr kumimoji="1" lang="en-US" altLang="ja-JP" sz="8800" b="1" dirty="0" smtClean="0">
              <a:solidFill>
                <a:schemeClr val="accent2"/>
              </a:solidFill>
              <a:latin typeface="メイリオ" panose="020B0604030504040204" pitchFamily="50" charset="-128"/>
              <a:ea typeface="メイリオ" panose="020B0604030504040204" pitchFamily="50" charset="-128"/>
            </a:endParaRPr>
          </a:p>
          <a:p>
            <a:r>
              <a:rPr kumimoji="1" lang="ja-JP" altLang="en-US" sz="7200" b="1" dirty="0" smtClean="0">
                <a:solidFill>
                  <a:schemeClr val="accent2"/>
                </a:solidFill>
                <a:latin typeface="メイリオ" panose="020B0604030504040204" pitchFamily="50" charset="-128"/>
                <a:ea typeface="メイリオ" panose="020B0604030504040204" pitchFamily="50" charset="-128"/>
              </a:rPr>
              <a:t>クイズラリー</a:t>
            </a:r>
            <a:endParaRPr kumimoji="1" lang="ja-JP" altLang="en-US" sz="7200" b="1" dirty="0">
              <a:solidFill>
                <a:schemeClr val="accent2"/>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5"/>
          <a:stretch>
            <a:fillRect/>
          </a:stretch>
        </p:blipFill>
        <p:spPr>
          <a:xfrm>
            <a:off x="6360432" y="0"/>
            <a:ext cx="4906736" cy="6858000"/>
          </a:xfrm>
          <a:prstGeom prst="rect">
            <a:avLst/>
          </a:prstGeom>
        </p:spPr>
      </p:pic>
      <p:sp>
        <p:nvSpPr>
          <p:cNvPr id="4" name="テキスト ボックス 3"/>
          <p:cNvSpPr txBox="1"/>
          <p:nvPr/>
        </p:nvSpPr>
        <p:spPr>
          <a:xfrm>
            <a:off x="441613" y="5310882"/>
            <a:ext cx="5057795" cy="1077218"/>
          </a:xfrm>
          <a:prstGeom prst="rect">
            <a:avLst/>
          </a:prstGeom>
          <a:noFill/>
        </p:spPr>
        <p:txBody>
          <a:bodyPr wrap="none" rtlCol="0">
            <a:spAutoFit/>
          </a:bodyPr>
          <a:lstStyle/>
          <a:p>
            <a:r>
              <a:rPr lang="ja-JP" altLang="en-US" sz="3200" smtClean="0"/>
              <a:t>　　　　　　</a:t>
            </a:r>
            <a:r>
              <a:rPr lang="ja-JP" altLang="en-US" sz="3200" smtClean="0">
                <a:solidFill>
                  <a:schemeClr val="accent2"/>
                </a:solidFill>
              </a:rPr>
              <a:t>開催期間</a:t>
            </a:r>
            <a:endParaRPr lang="en-US" altLang="ja-JP" sz="3200" smtClean="0">
              <a:solidFill>
                <a:schemeClr val="accent2"/>
              </a:solidFill>
            </a:endParaRPr>
          </a:p>
          <a:p>
            <a:r>
              <a:rPr lang="en-US" altLang="ja-JP" sz="3200" smtClean="0">
                <a:solidFill>
                  <a:schemeClr val="accent2"/>
                </a:solidFill>
              </a:rPr>
              <a:t>4</a:t>
            </a:r>
            <a:r>
              <a:rPr lang="ja-JP" altLang="en-US" sz="3200" smtClean="0">
                <a:solidFill>
                  <a:schemeClr val="accent2"/>
                </a:solidFill>
              </a:rPr>
              <a:t>月</a:t>
            </a:r>
            <a:r>
              <a:rPr lang="en-US" altLang="ja-JP" sz="3200" smtClean="0">
                <a:solidFill>
                  <a:schemeClr val="accent2"/>
                </a:solidFill>
              </a:rPr>
              <a:t>1</a:t>
            </a:r>
            <a:r>
              <a:rPr lang="ja-JP" altLang="en-US" sz="3200" smtClean="0">
                <a:solidFill>
                  <a:schemeClr val="accent2"/>
                </a:solidFill>
              </a:rPr>
              <a:t>日</a:t>
            </a:r>
            <a:r>
              <a:rPr lang="en-US" altLang="ja-JP" sz="3200" smtClean="0">
                <a:solidFill>
                  <a:schemeClr val="accent2"/>
                </a:solidFill>
              </a:rPr>
              <a:t>(</a:t>
            </a:r>
            <a:r>
              <a:rPr lang="ja-JP" altLang="en-US" sz="3200" smtClean="0">
                <a:solidFill>
                  <a:schemeClr val="accent2"/>
                </a:solidFill>
              </a:rPr>
              <a:t>木</a:t>
            </a:r>
            <a:r>
              <a:rPr lang="en-US" altLang="ja-JP" sz="3200" smtClean="0">
                <a:solidFill>
                  <a:schemeClr val="accent2"/>
                </a:solidFill>
              </a:rPr>
              <a:t>)</a:t>
            </a:r>
            <a:r>
              <a:rPr lang="ja-JP" altLang="en-US" sz="3200" smtClean="0">
                <a:solidFill>
                  <a:schemeClr val="accent2"/>
                </a:solidFill>
              </a:rPr>
              <a:t>　～　</a:t>
            </a:r>
            <a:r>
              <a:rPr lang="en-US" altLang="ja-JP" sz="3200" smtClean="0">
                <a:solidFill>
                  <a:schemeClr val="accent2"/>
                </a:solidFill>
              </a:rPr>
              <a:t>5</a:t>
            </a:r>
            <a:r>
              <a:rPr lang="ja-JP" altLang="en-US" sz="3200" smtClean="0">
                <a:solidFill>
                  <a:schemeClr val="accent2"/>
                </a:solidFill>
              </a:rPr>
              <a:t>月</a:t>
            </a:r>
            <a:r>
              <a:rPr lang="en-US" altLang="ja-JP" sz="3200" smtClean="0">
                <a:solidFill>
                  <a:schemeClr val="accent2"/>
                </a:solidFill>
              </a:rPr>
              <a:t>5</a:t>
            </a:r>
            <a:r>
              <a:rPr lang="ja-JP" altLang="en-US" sz="3200" smtClean="0">
                <a:solidFill>
                  <a:schemeClr val="accent2"/>
                </a:solidFill>
              </a:rPr>
              <a:t>日</a:t>
            </a:r>
            <a:r>
              <a:rPr lang="en-US" altLang="ja-JP" sz="3200" smtClean="0">
                <a:solidFill>
                  <a:schemeClr val="accent2"/>
                </a:solidFill>
              </a:rPr>
              <a:t>(</a:t>
            </a:r>
            <a:r>
              <a:rPr lang="ja-JP" altLang="en-US" sz="3200" smtClean="0">
                <a:solidFill>
                  <a:schemeClr val="accent2"/>
                </a:solidFill>
              </a:rPr>
              <a:t>水</a:t>
            </a:r>
            <a:r>
              <a:rPr lang="en-US" altLang="ja-JP" sz="3200" smtClean="0">
                <a:solidFill>
                  <a:schemeClr val="accent2"/>
                </a:solidFill>
              </a:rPr>
              <a:t>)</a:t>
            </a:r>
            <a:endParaRPr kumimoji="1" lang="ja-JP" altLang="en-US" sz="3200">
              <a:solidFill>
                <a:schemeClr val="accent2"/>
              </a:solidFill>
            </a:endParaRPr>
          </a:p>
        </p:txBody>
      </p:sp>
      <p:pic>
        <p:nvPicPr>
          <p:cNvPr id="5" name="No14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540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5"/>
          <a:stretch>
            <a:fillRect/>
          </a:stretch>
        </p:blipFill>
        <p:spPr>
          <a:xfrm>
            <a:off x="609600" y="-63500"/>
            <a:ext cx="10972800" cy="6858000"/>
          </a:xfrm>
          <a:prstGeom prst="rect">
            <a:avLst/>
          </a:prstGeom>
        </p:spPr>
      </p:pic>
      <p:sp>
        <p:nvSpPr>
          <p:cNvPr id="4" name="テキスト ボックス 26"/>
          <p:cNvSpPr txBox="1">
            <a:spLocks/>
          </p:cNvSpPr>
          <p:nvPr/>
        </p:nvSpPr>
        <p:spPr>
          <a:xfrm>
            <a:off x="1592080" y="2221254"/>
            <a:ext cx="7624032" cy="2695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5900"/>
              </a:lnSpc>
            </a:pPr>
            <a:r>
              <a:rPr lang="ja-JP" altLang="en-US" sz="3600" b="1" kern="100" dirty="0">
                <a:ln w="19050" cap="rnd" cmpd="sng" algn="ctr">
                  <a:solidFill>
                    <a:srgbClr val="996633"/>
                  </a:solidFill>
                  <a:prstDash val="solid"/>
                  <a:bevel/>
                </a:ln>
                <a:solidFill>
                  <a:srgbClr val="FFD966"/>
                </a:solidFill>
                <a:ea typeface="たぬき油性マジック" panose="02000600000000000000" pitchFamily="2" charset="-128"/>
                <a:cs typeface="Arial" panose="020B0604020202020204" pitchFamily="34" charset="0"/>
              </a:rPr>
              <a:t>★</a:t>
            </a:r>
            <a:r>
              <a:rPr lang="ja-JP" altLang="en-US" sz="3600" b="1" kern="100" dirty="0">
                <a:ln w="19050" cap="rnd" cmpd="sng" algn="ctr">
                  <a:solidFill>
                    <a:srgbClr val="996633"/>
                  </a:solidFill>
                  <a:prstDash val="solid"/>
                  <a:bevel/>
                </a:ln>
                <a:solidFill>
                  <a:srgbClr val="FFFFFF"/>
                </a:solidFill>
                <a:ea typeface="たぬき油性マジック" panose="02000600000000000000" pitchFamily="2" charset="-128"/>
                <a:cs typeface="Arial" panose="020B0604020202020204" pitchFamily="34" charset="0"/>
              </a:rPr>
              <a:t>オンデマンド動画配信</a:t>
            </a:r>
            <a:r>
              <a:rPr lang="ja-JP" altLang="en-US" sz="3600" b="1" kern="100" dirty="0">
                <a:ln w="19050" cap="rnd" cmpd="sng" algn="ctr">
                  <a:solidFill>
                    <a:srgbClr val="996633"/>
                  </a:solidFill>
                  <a:prstDash val="solid"/>
                  <a:bevel/>
                </a:ln>
                <a:solidFill>
                  <a:srgbClr val="FFD966"/>
                </a:solidFill>
                <a:ea typeface="たぬき油性マジック" panose="02000600000000000000" pitchFamily="2" charset="-128"/>
                <a:cs typeface="Arial" panose="020B0604020202020204" pitchFamily="34" charset="0"/>
              </a:rPr>
              <a:t>★</a:t>
            </a:r>
            <a:endParaRPr lang="ja-JP" altLang="en-US" sz="1050" kern="100" dirty="0">
              <a:ea typeface="ＭＳ 明朝" panose="02020609040205080304" pitchFamily="17" charset="-128"/>
              <a:cs typeface="Arial" panose="020B0604020202020204" pitchFamily="34" charset="0"/>
            </a:endParaRPr>
          </a:p>
          <a:p>
            <a:pPr algn="ctr">
              <a:lnSpc>
                <a:spcPts val="5900"/>
              </a:lnSpc>
            </a:pPr>
            <a:r>
              <a:rPr lang="ja-JP" altLang="en-US" sz="5400" b="1" kern="100" dirty="0">
                <a:ln w="19050" cap="rnd" cmpd="sng" algn="ctr">
                  <a:solidFill>
                    <a:srgbClr val="996633"/>
                  </a:solidFill>
                  <a:prstDash val="solid"/>
                  <a:bevel/>
                </a:ln>
                <a:solidFill>
                  <a:srgbClr val="FFFFFF"/>
                </a:solidFill>
                <a:ea typeface="たぬき油性マジック" panose="02000600000000000000" pitchFamily="2" charset="-128"/>
                <a:cs typeface="Arial" panose="020B0604020202020204" pitchFamily="34" charset="0"/>
              </a:rPr>
              <a:t>情報探索のススメ</a:t>
            </a:r>
            <a:r>
              <a:rPr lang="ja-JP" altLang="en-US" sz="2400" b="1" kern="100" dirty="0">
                <a:ln w="19050" cap="rnd" cmpd="sng" algn="ctr">
                  <a:solidFill>
                    <a:srgbClr val="996633"/>
                  </a:solidFill>
                  <a:prstDash val="solid"/>
                  <a:bevel/>
                </a:ln>
                <a:solidFill>
                  <a:srgbClr val="FFFFFF"/>
                </a:solidFill>
                <a:ea typeface="たぬき油性マジック" panose="02000600000000000000" pitchFamily="2" charset="-128"/>
                <a:cs typeface="Arial" panose="020B0604020202020204" pitchFamily="34" charset="0"/>
              </a:rPr>
              <a:t>入門編</a:t>
            </a:r>
            <a:r>
              <a:rPr lang="ja-JP" altLang="en-US" sz="2600" b="1" kern="100" dirty="0">
                <a:ln w="12700" cap="rnd" cmpd="sng" algn="ctr">
                  <a:solidFill>
                    <a:srgbClr val="996633"/>
                  </a:solidFill>
                  <a:prstDash val="solid"/>
                  <a:bevel/>
                </a:ln>
                <a:solidFill>
                  <a:srgbClr val="FFFFFF"/>
                </a:solidFill>
                <a:ea typeface="たぬき油性マジック" panose="02000600000000000000" pitchFamily="2" charset="-128"/>
                <a:cs typeface="メイリオ" panose="020B0604030504040204" pitchFamily="50" charset="-128"/>
              </a:rPr>
              <a:t> </a:t>
            </a:r>
            <a:endParaRPr lang="ja-JP" altLang="en-US" sz="1050" kern="100" dirty="0">
              <a:ea typeface="ＭＳ 明朝" panose="02020609040205080304" pitchFamily="17" charset="-128"/>
              <a:cs typeface="Arial" panose="020B0604020202020204" pitchFamily="34" charset="0"/>
            </a:endParaRPr>
          </a:p>
          <a:p>
            <a:pPr algn="ctr">
              <a:lnSpc>
                <a:spcPts val="2400"/>
              </a:lnSpc>
            </a:pPr>
            <a:r>
              <a:rPr lang="en-US" sz="2200" b="1" kern="100" dirty="0">
                <a:ln w="3175" cap="rnd" cmpd="sng" algn="ctr">
                  <a:solidFill>
                    <a:srgbClr val="996633"/>
                  </a:solidFill>
                  <a:prstDash val="solid"/>
                  <a:bevel/>
                </a:ln>
                <a:solidFill>
                  <a:srgbClr val="FFFFFF"/>
                </a:solidFill>
                <a:latin typeface="たぬき油性マジック" panose="02000600000000000000" pitchFamily="2" charset="-128"/>
                <a:ea typeface="ＭＳ 明朝" panose="02020609040205080304" pitchFamily="17" charset="-128"/>
                <a:cs typeface="メイリオ" panose="020B0604030504040204" pitchFamily="50" charset="-128"/>
              </a:rPr>
              <a:t>30</a:t>
            </a:r>
            <a:r>
              <a:rPr lang="ja-JP" altLang="en-US" sz="2200" b="1" kern="100" dirty="0">
                <a:ln w="3175" cap="rnd" cmpd="sng" algn="ctr">
                  <a:solidFill>
                    <a:srgbClr val="996633"/>
                  </a:solidFill>
                  <a:prstDash val="solid"/>
                  <a:bevel/>
                </a:ln>
                <a:solidFill>
                  <a:srgbClr val="FFFFFF"/>
                </a:solidFill>
                <a:ea typeface="たぬき油性マジック" panose="02000600000000000000" pitchFamily="2" charset="-128"/>
                <a:cs typeface="メイリオ" panose="020B0604030504040204" pitchFamily="50" charset="-128"/>
              </a:rPr>
              <a:t>分でわかる！シリーズ（新入生向け）</a:t>
            </a:r>
            <a:endParaRPr lang="ja-JP" altLang="en-US" sz="1050" kern="100" dirty="0">
              <a:ea typeface="ＭＳ 明朝" panose="02020609040205080304" pitchFamily="17" charset="-128"/>
              <a:cs typeface="Arial" panose="020B0604020202020204" pitchFamily="34" charset="0"/>
            </a:endParaRPr>
          </a:p>
          <a:p>
            <a:pPr algn="ctr">
              <a:lnSpc>
                <a:spcPts val="2400"/>
              </a:lnSpc>
            </a:pPr>
            <a:r>
              <a:rPr lang="en-US" sz="2200" b="1" kern="100" dirty="0">
                <a:ln w="3175" cap="rnd" cmpd="sng" algn="ctr">
                  <a:solidFill>
                    <a:srgbClr val="996633"/>
                  </a:solidFill>
                  <a:prstDash val="solid"/>
                  <a:bevel/>
                </a:ln>
                <a:solidFill>
                  <a:srgbClr val="FFFFFF"/>
                </a:solidFill>
                <a:latin typeface="たぬき油性マジック" panose="02000600000000000000" pitchFamily="2" charset="-128"/>
                <a:ea typeface="ＭＳ 明朝" panose="02020609040205080304" pitchFamily="17" charset="-128"/>
                <a:cs typeface="メイリオ" panose="020B0604030504040204" pitchFamily="50" charset="-128"/>
              </a:rPr>
              <a:t> </a:t>
            </a:r>
            <a:endParaRPr lang="ja-JP" altLang="en-US" sz="1050" kern="100" dirty="0">
              <a:ea typeface="ＭＳ 明朝" panose="02020609040205080304" pitchFamily="17" charset="-128"/>
              <a:cs typeface="Arial" panose="020B0604020202020204" pitchFamily="34" charset="0"/>
            </a:endParaRPr>
          </a:p>
          <a:p>
            <a:pPr indent="610235" algn="just">
              <a:lnSpc>
                <a:spcPts val="2400"/>
              </a:lnSpc>
            </a:pPr>
            <a:r>
              <a:rPr lang="ja-JP" altLang="en-US" sz="2400" b="1" u="sng" kern="100" dirty="0">
                <a:solidFill>
                  <a:srgbClr val="FFFFFF"/>
                </a:solidFill>
                <a:uFill>
                  <a:solidFill>
                    <a:srgbClr val="FF0000"/>
                  </a:solidFill>
                </a:uFill>
                <a:ea typeface="たぬき油性マジック" panose="02000600000000000000" pitchFamily="2" charset="-128"/>
                <a:cs typeface="Arial" panose="020B0604020202020204" pitchFamily="34" charset="0"/>
              </a:rPr>
              <a:t>お申込みは図書館</a:t>
            </a:r>
            <a:r>
              <a:rPr lang="en-US" altLang="ja-JP" sz="2400" b="1" u="sng" kern="100" dirty="0">
                <a:solidFill>
                  <a:srgbClr val="FFFFFF"/>
                </a:solidFill>
                <a:uFill>
                  <a:solidFill>
                    <a:srgbClr val="FF0000"/>
                  </a:solidFill>
                </a:uFill>
                <a:ea typeface="たぬき油性マジック" panose="02000600000000000000" pitchFamily="2" charset="-128"/>
                <a:cs typeface="Arial" panose="020B0604020202020204" pitchFamily="34" charset="0"/>
              </a:rPr>
              <a:t>HP</a:t>
            </a:r>
            <a:r>
              <a:rPr lang="ja-JP" altLang="en-US" sz="2400" b="1" u="sng" kern="100" dirty="0">
                <a:solidFill>
                  <a:srgbClr val="FFFFFF"/>
                </a:solidFill>
                <a:uFill>
                  <a:solidFill>
                    <a:srgbClr val="FF0000"/>
                  </a:solidFill>
                </a:uFill>
                <a:ea typeface="たぬき油性マジック" panose="02000600000000000000" pitchFamily="2" charset="-128"/>
                <a:cs typeface="Arial" panose="020B0604020202020204" pitchFamily="34" charset="0"/>
              </a:rPr>
              <a:t>「新入生のみなさまへ」から</a:t>
            </a:r>
            <a:endParaRPr lang="ja-JP" altLang="en-US" sz="1050" kern="100" dirty="0">
              <a:ea typeface="ＭＳ 明朝" panose="02020609040205080304" pitchFamily="17" charset="-128"/>
              <a:cs typeface="Arial" panose="020B0604020202020204" pitchFamily="34" charset="0"/>
            </a:endParaRPr>
          </a:p>
          <a:p>
            <a:pPr algn="ctr">
              <a:lnSpc>
                <a:spcPts val="2400"/>
              </a:lnSpc>
            </a:pPr>
            <a:r>
              <a:rPr lang="ja-JP" altLang="en-US" sz="2400" b="1" u="sng" kern="100" dirty="0">
                <a:solidFill>
                  <a:srgbClr val="FFFFFF"/>
                </a:solidFill>
                <a:uFill>
                  <a:solidFill>
                    <a:srgbClr val="FF0000"/>
                  </a:solidFill>
                </a:uFill>
                <a:ea typeface="たぬき油性マジック" panose="02000600000000000000" pitchFamily="2" charset="-128"/>
                <a:cs typeface="Arial" panose="020B0604020202020204" pitchFamily="34" charset="0"/>
              </a:rPr>
              <a:t>　</a:t>
            </a:r>
            <a:endParaRPr lang="ja-JP" altLang="en-US" sz="1050" kern="100" dirty="0">
              <a:ea typeface="ＭＳ 明朝" panose="02020609040205080304" pitchFamily="17" charset="-128"/>
              <a:cs typeface="Arial" panose="020B0604020202020204" pitchFamily="34" charset="0"/>
            </a:endParaRPr>
          </a:p>
        </p:txBody>
      </p:sp>
      <p:pic>
        <p:nvPicPr>
          <p:cNvPr id="5" name="図 4" descr="破れたメモ用紙素材 300_2.png(300x300)"/>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38689">
            <a:off x="1064839" y="743042"/>
            <a:ext cx="3449985" cy="1382731"/>
          </a:xfrm>
          <a:prstGeom prst="rect">
            <a:avLst/>
          </a:prstGeom>
          <a:noFill/>
          <a:ln>
            <a:noFill/>
          </a:ln>
        </p:spPr>
      </p:pic>
      <p:sp>
        <p:nvSpPr>
          <p:cNvPr id="7" name="テキスト ボックス 30"/>
          <p:cNvSpPr txBox="1">
            <a:spLocks/>
          </p:cNvSpPr>
          <p:nvPr/>
        </p:nvSpPr>
        <p:spPr>
          <a:xfrm rot="21416336">
            <a:off x="905766" y="1240568"/>
            <a:ext cx="3376295" cy="57497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571500">
              <a:defRPr/>
            </a:pPr>
            <a:r>
              <a:rPr kumimoji="0" lang="en-US" sz="22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A.</a:t>
            </a:r>
            <a:r>
              <a:rPr kumimoji="0" lang="ja-JP" altLang="en-US" sz="2200" kern="100" dirty="0">
                <a:solidFill>
                  <a:sysClr val="windowText" lastClr="000000"/>
                </a:solidFill>
                <a:latin typeface="Century"/>
                <a:ea typeface="メイリオ" panose="020B0604030504040204" pitchFamily="50" charset="-128"/>
                <a:cs typeface="Arial" panose="020B0604020202020204" pitchFamily="34" charset="0"/>
              </a:rPr>
              <a:t>学術情報の集め方</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p:txBody>
      </p:sp>
      <p:pic>
        <p:nvPicPr>
          <p:cNvPr id="8" name="図 7" descr="ドット柄のマスキングテープ素材（大） (a200-6.png - 200x6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8366" y="516160"/>
            <a:ext cx="1905000" cy="619125"/>
          </a:xfrm>
          <a:prstGeom prst="rect">
            <a:avLst/>
          </a:prstGeom>
          <a:noFill/>
          <a:ln>
            <a:noFill/>
          </a:ln>
        </p:spPr>
      </p:pic>
      <p:pic>
        <p:nvPicPr>
          <p:cNvPr id="9" name="図 8" descr="破れたメモ用紙素材 300_8.png(300x300)"/>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239490">
            <a:off x="5805605" y="516715"/>
            <a:ext cx="3160531" cy="1791832"/>
          </a:xfrm>
          <a:prstGeom prst="rect">
            <a:avLst/>
          </a:prstGeom>
          <a:noFill/>
          <a:ln>
            <a:noFill/>
          </a:ln>
        </p:spPr>
      </p:pic>
      <p:sp>
        <p:nvSpPr>
          <p:cNvPr id="10" name="テキスト ボックス 25"/>
          <p:cNvSpPr txBox="1">
            <a:spLocks/>
          </p:cNvSpPr>
          <p:nvPr/>
        </p:nvSpPr>
        <p:spPr>
          <a:xfrm rot="657498">
            <a:off x="6029435" y="1374055"/>
            <a:ext cx="3235325" cy="54307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79400" algn="just">
              <a:defRPr/>
            </a:pPr>
            <a:r>
              <a:rPr kumimoji="0" lang="en-US" sz="22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B.</a:t>
            </a:r>
            <a:r>
              <a:rPr kumimoji="0" lang="ja-JP" altLang="en-US" sz="2200" kern="100" dirty="0">
                <a:solidFill>
                  <a:sysClr val="windowText" lastClr="000000"/>
                </a:solidFill>
                <a:latin typeface="Century"/>
                <a:ea typeface="メイリオ" panose="020B0604030504040204" pitchFamily="50" charset="-128"/>
                <a:cs typeface="Arial" panose="020B0604020202020204" pitchFamily="34" charset="0"/>
              </a:rPr>
              <a:t>図書の探し方</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a:p>
            <a:pPr algn="just">
              <a:defRPr/>
            </a:pPr>
            <a:r>
              <a:rPr kumimoji="0" lang="en-US" sz="16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 </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p:txBody>
      </p:sp>
      <p:pic>
        <p:nvPicPr>
          <p:cNvPr id="11" name="図 10" descr="ドット柄のマスキングテープ素材（大） (a200-1.png - 200x65)"/>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83845">
            <a:off x="6433370" y="249007"/>
            <a:ext cx="1905000" cy="619125"/>
          </a:xfrm>
          <a:prstGeom prst="rect">
            <a:avLst/>
          </a:prstGeom>
          <a:noFill/>
          <a:ln>
            <a:noFill/>
          </a:ln>
        </p:spPr>
      </p:pic>
      <p:pic>
        <p:nvPicPr>
          <p:cNvPr id="12" name="図 11" descr="破れたメモ用紙素材 300_10.png(300x300)"/>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81761">
            <a:off x="1339955" y="4991945"/>
            <a:ext cx="3461385" cy="1630702"/>
          </a:xfrm>
          <a:prstGeom prst="rect">
            <a:avLst/>
          </a:prstGeom>
          <a:noFill/>
          <a:ln>
            <a:noFill/>
          </a:ln>
        </p:spPr>
      </p:pic>
      <p:pic>
        <p:nvPicPr>
          <p:cNvPr id="13" name="図 12" descr="ドット柄のマスキングテープ素材（大） (a200-3.png - 200x65)"/>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0369" y="4705436"/>
            <a:ext cx="1905000" cy="619125"/>
          </a:xfrm>
          <a:prstGeom prst="rect">
            <a:avLst/>
          </a:prstGeom>
          <a:noFill/>
          <a:ln>
            <a:noFill/>
          </a:ln>
        </p:spPr>
      </p:pic>
      <p:sp>
        <p:nvSpPr>
          <p:cNvPr id="14" name="テキスト ボックス 27"/>
          <p:cNvSpPr txBox="1">
            <a:spLocks/>
          </p:cNvSpPr>
          <p:nvPr/>
        </p:nvSpPr>
        <p:spPr>
          <a:xfrm rot="21401822">
            <a:off x="1678889" y="5611277"/>
            <a:ext cx="2884805" cy="574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defRPr/>
            </a:pPr>
            <a:r>
              <a:rPr kumimoji="0" lang="en-US" sz="22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C.</a:t>
            </a:r>
            <a:r>
              <a:rPr kumimoji="0" lang="ja-JP" altLang="en-US" sz="2200" kern="100" dirty="0">
                <a:solidFill>
                  <a:sysClr val="windowText" lastClr="000000"/>
                </a:solidFill>
                <a:latin typeface="Century"/>
                <a:ea typeface="メイリオ" panose="020B0604030504040204" pitchFamily="50" charset="-128"/>
                <a:cs typeface="Arial" panose="020B0604020202020204" pitchFamily="34" charset="0"/>
              </a:rPr>
              <a:t>雑誌論文の探し方</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a:p>
            <a:pPr algn="just">
              <a:defRPr/>
            </a:pPr>
            <a:r>
              <a:rPr kumimoji="0" lang="en-US" sz="16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 </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p:txBody>
      </p:sp>
      <p:pic>
        <p:nvPicPr>
          <p:cNvPr id="15" name="図 14" descr="破れたメモ用紙素材 300_18.png(300x300)"/>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2828">
            <a:off x="6303200" y="5144473"/>
            <a:ext cx="3460750" cy="1334361"/>
          </a:xfrm>
          <a:prstGeom prst="rect">
            <a:avLst/>
          </a:prstGeom>
          <a:noFill/>
          <a:ln>
            <a:noFill/>
          </a:ln>
        </p:spPr>
      </p:pic>
      <p:pic>
        <p:nvPicPr>
          <p:cNvPr id="16" name="図 15" descr="ドット柄のマスキングテープ素材（大） (a200-11.png - 200x6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82319" y="4906729"/>
            <a:ext cx="1905000" cy="619125"/>
          </a:xfrm>
          <a:prstGeom prst="rect">
            <a:avLst/>
          </a:prstGeom>
          <a:noFill/>
          <a:ln>
            <a:noFill/>
          </a:ln>
        </p:spPr>
      </p:pic>
      <p:sp>
        <p:nvSpPr>
          <p:cNvPr id="17" name="テキスト ボックス 28"/>
          <p:cNvSpPr txBox="1">
            <a:spLocks/>
          </p:cNvSpPr>
          <p:nvPr/>
        </p:nvSpPr>
        <p:spPr>
          <a:xfrm rot="513838">
            <a:off x="6540559" y="5641577"/>
            <a:ext cx="2951480" cy="57763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defRPr/>
            </a:pPr>
            <a:r>
              <a:rPr kumimoji="0" lang="en-US" sz="22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D.</a:t>
            </a:r>
            <a:r>
              <a:rPr kumimoji="0" lang="ja-JP" altLang="en-US" sz="2200" kern="100" dirty="0">
                <a:solidFill>
                  <a:sysClr val="windowText" lastClr="000000"/>
                </a:solidFill>
                <a:latin typeface="Century"/>
                <a:ea typeface="メイリオ" panose="020B0604030504040204" pitchFamily="50" charset="-128"/>
                <a:cs typeface="Arial" panose="020B0604020202020204" pitchFamily="34" charset="0"/>
              </a:rPr>
              <a:t>新聞記事の探し方</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a:p>
            <a:pPr algn="just">
              <a:defRPr/>
            </a:pPr>
            <a:r>
              <a:rPr kumimoji="0" lang="en-US" sz="1600" kern="100" dirty="0">
                <a:solidFill>
                  <a:sysClr val="windowText" lastClr="000000"/>
                </a:solidFill>
                <a:latin typeface="メイリオ" panose="020B0604030504040204" pitchFamily="50" charset="-128"/>
                <a:ea typeface="ＭＳ 明朝" panose="02020609040205080304" pitchFamily="17" charset="-128"/>
                <a:cs typeface="Arial" panose="020B0604020202020204" pitchFamily="34" charset="0"/>
              </a:rPr>
              <a:t> </a:t>
            </a:r>
            <a:endParaRPr kumimoji="0" lang="ja-JP" altLang="en-US" sz="1050" kern="100" dirty="0">
              <a:solidFill>
                <a:sysClr val="windowText" lastClr="000000"/>
              </a:solidFill>
              <a:latin typeface="Century"/>
              <a:ea typeface="ＭＳ 明朝" panose="02020609040205080304" pitchFamily="17" charset="-128"/>
              <a:cs typeface="Arial" panose="020B0604020202020204" pitchFamily="34" charset="0"/>
            </a:endParaRPr>
          </a:p>
        </p:txBody>
      </p:sp>
      <p:pic>
        <p:nvPicPr>
          <p:cNvPr id="6" name="図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01394" y="2579302"/>
            <a:ext cx="1761905" cy="1761905"/>
          </a:xfrm>
          <a:prstGeom prst="rect">
            <a:avLst/>
          </a:prstGeom>
        </p:spPr>
      </p:pic>
      <p:sp>
        <p:nvSpPr>
          <p:cNvPr id="18" name="角丸四角形吹き出し 17"/>
          <p:cNvSpPr/>
          <p:nvPr/>
        </p:nvSpPr>
        <p:spPr>
          <a:xfrm>
            <a:off x="9103978" y="1417638"/>
            <a:ext cx="2299891" cy="502040"/>
          </a:xfrm>
          <a:prstGeom prst="wedgeRoundRectCallout">
            <a:avLst>
              <a:gd name="adj1" fmla="val -13875"/>
              <a:gd name="adj2" fmla="val 17838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2100" dirty="0" smtClean="0">
              <a:solidFill>
                <a:schemeClr val="accent4">
                  <a:lumMod val="75000"/>
                </a:schemeClr>
              </a:solidFill>
            </a:endParaRPr>
          </a:p>
        </p:txBody>
      </p:sp>
      <p:sp>
        <p:nvSpPr>
          <p:cNvPr id="19" name="テキスト ボックス 18"/>
          <p:cNvSpPr txBox="1"/>
          <p:nvPr/>
        </p:nvSpPr>
        <p:spPr>
          <a:xfrm>
            <a:off x="9132400" y="1476792"/>
            <a:ext cx="2299891" cy="369332"/>
          </a:xfrm>
          <a:prstGeom prst="rect">
            <a:avLst/>
          </a:prstGeom>
          <a:noFill/>
        </p:spPr>
        <p:txBody>
          <a:bodyPr wrap="square" rtlCol="0">
            <a:spAutoFit/>
          </a:bodyPr>
          <a:lstStyle/>
          <a:p>
            <a:r>
              <a:rPr lang="ja-JP" altLang="en-US" b="1" smtClean="0">
                <a:solidFill>
                  <a:srgbClr val="FF0000"/>
                </a:solidFill>
                <a:latin typeface="Meiryo UI" panose="020B0604030504040204" pitchFamily="50" charset="-128"/>
                <a:ea typeface="Meiryo UI" panose="020B0604030504040204" pitchFamily="50" charset="-128"/>
              </a:rPr>
              <a:t>お</a:t>
            </a:r>
            <a:r>
              <a:rPr lang="ja-JP" altLang="en-US" b="1">
                <a:solidFill>
                  <a:srgbClr val="FF0000"/>
                </a:solidFill>
                <a:latin typeface="Meiryo UI" panose="020B0604030504040204" pitchFamily="50" charset="-128"/>
                <a:ea typeface="Meiryo UI" panose="020B0604030504040204" pitchFamily="50" charset="-128"/>
              </a:rPr>
              <a:t>申込</a:t>
            </a:r>
            <a:r>
              <a:rPr lang="ja-JP" altLang="en-US" b="1" smtClean="0">
                <a:solidFill>
                  <a:srgbClr val="FF0000"/>
                </a:solidFill>
                <a:latin typeface="Meiryo UI" panose="020B0604030504040204" pitchFamily="50" charset="-128"/>
                <a:ea typeface="Meiryo UI" panose="020B0604030504040204" pitchFamily="50" charset="-128"/>
              </a:rPr>
              <a:t>みはこちら！！</a:t>
            </a:r>
            <a:endParaRPr kumimoji="1" lang="ja-JP" altLang="en-US" b="1">
              <a:solidFill>
                <a:srgbClr val="FF0000"/>
              </a:solidFill>
              <a:latin typeface="Meiryo UI" panose="020B0604030504040204" pitchFamily="50" charset="-128"/>
              <a:ea typeface="Meiryo UI" panose="020B0604030504040204" pitchFamily="50" charset="-128"/>
            </a:endParaRPr>
          </a:p>
        </p:txBody>
      </p:sp>
      <p:pic>
        <p:nvPicPr>
          <p:cNvPr id="20" name="No15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1462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タイトル 1"/>
          <p:cNvSpPr txBox="1">
            <a:spLocks/>
          </p:cNvSpPr>
          <p:nvPr/>
        </p:nvSpPr>
        <p:spPr bwMode="auto">
          <a:xfrm>
            <a:off x="1847528" y="13875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FFFFFF"/>
                </a:solidFill>
              </a:rPr>
              <a:t>International Student Concierges</a:t>
            </a:r>
            <a:endParaRPr lang="ja-JP" altLang="en-US" dirty="0">
              <a:solidFill>
                <a:srgbClr val="FFFFFF"/>
              </a:solidFill>
            </a:endParaRPr>
          </a:p>
        </p:txBody>
      </p:sp>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0998" y="1838458"/>
            <a:ext cx="6332113" cy="4749085"/>
          </a:xfrm>
          <a:prstGeom prst="rect">
            <a:avLst/>
          </a:prstGeom>
        </p:spPr>
      </p:pic>
      <p:pic>
        <p:nvPicPr>
          <p:cNvPr id="2" name="図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900" y="1473200"/>
            <a:ext cx="5842000" cy="4381500"/>
          </a:xfrm>
          <a:prstGeom prst="rect">
            <a:avLst/>
          </a:prstGeom>
        </p:spPr>
      </p:pic>
      <p:pic>
        <p:nvPicPr>
          <p:cNvPr id="3" name="No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6" name="No31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239000" y="3908200"/>
            <a:ext cx="609600" cy="609600"/>
          </a:xfrm>
          <a:prstGeom prst="rect">
            <a:avLst/>
          </a:prstGeom>
        </p:spPr>
      </p:pic>
    </p:spTree>
    <p:extLst>
      <p:ext uri="{BB962C8B-B14F-4D97-AF65-F5344CB8AC3E}">
        <p14:creationId xmlns:p14="http://schemas.microsoft.com/office/powerpoint/2010/main" val="1322083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72" fill="hold"/>
                                        <p:tgtEl>
                                          <p:spTgt spid="3"/>
                                        </p:tgtEl>
                                      </p:cBhvr>
                                    </p:cmd>
                                  </p:childTnLst>
                                </p:cTn>
                              </p:par>
                              <p:par>
                                <p:cTn id="7" presetID="1" presetClass="mediacall" presetSubtype="0" fill="hold" nodeType="withEffect">
                                  <p:stCondLst>
                                    <p:cond delay="20000"/>
                                  </p:stCondLst>
                                  <p:childTnLst>
                                    <p:cmd type="call" cmd="playFrom(0.0)">
                                      <p:cBhvr>
                                        <p:cTn id="8" dur="13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3"/>
                </p:tgtEl>
              </p:cMediaNode>
            </p:audio>
            <p:audio>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234247" y="2658515"/>
            <a:ext cx="7074786" cy="1771929"/>
          </a:xfrm>
          <a:prstGeom prst="rect">
            <a:avLst/>
          </a:prstGeom>
        </p:spPr>
        <p:txBody>
          <a:bodyPr>
            <a:normAutofit fontScale="55000" lnSpcReduction="200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12000" kern="0" dirty="0">
                <a:solidFill>
                  <a:srgbClr val="000066"/>
                </a:solidFill>
                <a:latin typeface="Meiryo UI" panose="020B0604030504040204" pitchFamily="50" charset="-128"/>
                <a:ea typeface="Meiryo UI" panose="020B0604030504040204" pitchFamily="50" charset="-128"/>
              </a:rPr>
              <a:t>みなさまのご来館</a:t>
            </a:r>
            <a:endParaRPr lang="en-US" altLang="ja-JP" sz="12000" kern="0" dirty="0">
              <a:solidFill>
                <a:srgbClr val="000066"/>
              </a:solidFill>
              <a:latin typeface="Meiryo UI" panose="020B0604030504040204" pitchFamily="50" charset="-128"/>
              <a:ea typeface="Meiryo UI" panose="020B0604030504040204" pitchFamily="50" charset="-128"/>
            </a:endParaRPr>
          </a:p>
          <a:p>
            <a:r>
              <a:rPr lang="ja-JP" altLang="en-US" sz="12000" kern="0" dirty="0">
                <a:solidFill>
                  <a:srgbClr val="000066"/>
                </a:solidFill>
                <a:latin typeface="Meiryo UI" panose="020B0604030504040204" pitchFamily="50" charset="-128"/>
                <a:ea typeface="Meiryo UI" panose="020B0604030504040204" pitchFamily="50" charset="-128"/>
              </a:rPr>
              <a:t>お待ちしています！</a:t>
            </a:r>
          </a:p>
        </p:txBody>
      </p:sp>
      <p:pic>
        <p:nvPicPr>
          <p:cNvPr id="3" name="図 2" descr="C:\Users\user\Desktop\はぎのすけ素材集\いろいろ\本棚とはぎ.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6832" y="1560244"/>
            <a:ext cx="3235267" cy="4347111"/>
          </a:xfrm>
          <a:prstGeom prst="rect">
            <a:avLst/>
          </a:prstGeom>
          <a:noFill/>
          <a:ln>
            <a:noFill/>
          </a:ln>
        </p:spPr>
      </p:pic>
      <p:pic>
        <p:nvPicPr>
          <p:cNvPr id="4" name="No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テキスト ボックス 4"/>
          <p:cNvSpPr txBox="1"/>
          <p:nvPr/>
        </p:nvSpPr>
        <p:spPr>
          <a:xfrm>
            <a:off x="8534629" y="6261100"/>
            <a:ext cx="3390672" cy="369332"/>
          </a:xfrm>
          <a:prstGeom prst="rect">
            <a:avLst/>
          </a:prstGeom>
          <a:noFill/>
        </p:spPr>
        <p:txBody>
          <a:bodyPr wrap="none" rtlCol="0">
            <a:spAutoFit/>
          </a:bodyPr>
          <a:lstStyle/>
          <a:p>
            <a:r>
              <a:rPr kumimoji="1" lang="ja-JP" altLang="en-US" smtClean="0"/>
              <a:t>東北大学附属図書館本館　</a:t>
            </a:r>
            <a:r>
              <a:rPr kumimoji="1" lang="en-US" altLang="ja-JP" smtClean="0"/>
              <a:t>2021</a:t>
            </a:r>
            <a:endParaRPr kumimoji="1" lang="ja-JP" altLang="en-US"/>
          </a:p>
        </p:txBody>
      </p:sp>
    </p:spTree>
    <p:extLst>
      <p:ext uri="{BB962C8B-B14F-4D97-AF65-F5344CB8AC3E}">
        <p14:creationId xmlns:p14="http://schemas.microsoft.com/office/powerpoint/2010/main" val="17652691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703512" y="2538414"/>
            <a:ext cx="89644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96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96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96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96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96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9600">
                <a:solidFill>
                  <a:schemeClr val="tx1"/>
                </a:solidFill>
                <a:latin typeface="Times New Roman" panose="02020603050405020304" pitchFamily="18" charset="0"/>
                <a:ea typeface="ＭＳ Ｐゴシック" panose="020B0600070205080204" pitchFamily="50" charset="-128"/>
              </a:defRPr>
            </a:lvl9pPr>
          </a:lstStyle>
          <a:p>
            <a:pPr marL="900113" indent="-900113" fontAlgn="base">
              <a:spcBef>
                <a:spcPct val="50000"/>
              </a:spcBef>
              <a:spcAft>
                <a:spcPct val="0"/>
              </a:spcAft>
            </a:pPr>
            <a:r>
              <a:rPr lang="ja-JP" altLang="en-US" sz="6400">
                <a:solidFill>
                  <a:srgbClr val="000000"/>
                </a:solidFill>
              </a:rPr>
              <a:t>　</a:t>
            </a:r>
            <a:r>
              <a:rPr lang="ja-JP" altLang="en-US" sz="6400" smtClean="0">
                <a:solidFill>
                  <a:srgbClr val="000000"/>
                </a:solidFill>
              </a:rPr>
              <a:t>東北</a:t>
            </a:r>
            <a:r>
              <a:rPr lang="ja-JP" altLang="en-US" sz="6400">
                <a:solidFill>
                  <a:srgbClr val="000000"/>
                </a:solidFill>
              </a:rPr>
              <a:t>大学</a:t>
            </a:r>
            <a:r>
              <a:rPr lang="ja-JP" altLang="en-US" sz="6400" smtClean="0">
                <a:solidFill>
                  <a:srgbClr val="000000"/>
                </a:solidFill>
              </a:rPr>
              <a:t>附属図書館</a:t>
            </a:r>
            <a:endParaRPr lang="ja-JP" altLang="en-US" sz="6400" dirty="0">
              <a:solidFill>
                <a:srgbClr val="000000"/>
              </a:solidFill>
            </a:endParaRPr>
          </a:p>
        </p:txBody>
      </p:sp>
      <p:pic>
        <p:nvPicPr>
          <p:cNvPr id="2" name="No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393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3" descr="C002531-l"/>
          <p:cNvPicPr>
            <a:picLocks noChangeAspect="1" noChangeArrowheads="1"/>
          </p:cNvPicPr>
          <p:nvPr/>
        </p:nvPicPr>
        <p:blipFill>
          <a:blip r:embed="rId5">
            <a:lum bright="46000" contrast="-46000"/>
            <a:extLst>
              <a:ext uri="{28A0092B-C50C-407E-A947-70E740481C1C}">
                <a14:useLocalDpi xmlns:a14="http://schemas.microsoft.com/office/drawing/2010/main" val="0"/>
              </a:ext>
            </a:extLst>
          </a:blip>
          <a:srcRect/>
          <a:stretch>
            <a:fillRect/>
          </a:stretch>
        </p:blipFill>
        <p:spPr bwMode="auto">
          <a:xfrm>
            <a:off x="6843714" y="335121"/>
            <a:ext cx="5208586" cy="354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Grp="1" noChangeArrowheads="1"/>
          </p:cNvSpPr>
          <p:nvPr>
            <p:ph type="body" idx="4294967295"/>
          </p:nvPr>
        </p:nvSpPr>
        <p:spPr>
          <a:xfrm>
            <a:off x="609600" y="1864519"/>
            <a:ext cx="8229600" cy="5140325"/>
          </a:xfrm>
        </p:spPr>
        <p:txBody>
          <a:bodyPr/>
          <a:lstStyle/>
          <a:p>
            <a:pPr eaLnBrk="1" hangingPunct="1"/>
            <a:r>
              <a:rPr lang="ja-JP" altLang="en-US" sz="4000">
                <a:latin typeface="Meiryo UI" panose="020B0604030504040204" pitchFamily="50" charset="-128"/>
                <a:ea typeface="Meiryo UI" panose="020B0604030504040204" pitchFamily="50" charset="-128"/>
              </a:rPr>
              <a:t>蔵書数</a:t>
            </a:r>
            <a:r>
              <a:rPr lang="ja-JP" altLang="en-US" sz="4000" smtClean="0">
                <a:latin typeface="Meiryo UI" panose="020B0604030504040204" pitchFamily="50" charset="-128"/>
                <a:ea typeface="Meiryo UI" panose="020B0604030504040204" pitchFamily="50" charset="-128"/>
              </a:rPr>
              <a:t>：</a:t>
            </a:r>
            <a:endParaRPr lang="ja-JP" altLang="en-US" sz="4000" dirty="0">
              <a:latin typeface="Meiryo UI" panose="020B0604030504040204" pitchFamily="50" charset="-128"/>
              <a:ea typeface="Meiryo UI" panose="020B0604030504040204" pitchFamily="50" charset="-128"/>
            </a:endParaRPr>
          </a:p>
          <a:p>
            <a:pPr eaLnBrk="1" hangingPunct="1"/>
            <a:endParaRPr lang="ja-JP" altLang="en-US" sz="2000" dirty="0">
              <a:latin typeface="Meiryo UI" panose="020B0604030504040204" pitchFamily="50" charset="-128"/>
              <a:ea typeface="Meiryo UI" panose="020B0604030504040204" pitchFamily="50" charset="-128"/>
            </a:endParaRPr>
          </a:p>
          <a:p>
            <a:pPr eaLnBrk="1" hangingPunct="1"/>
            <a:r>
              <a:rPr lang="ja-JP" altLang="en-US" sz="3600" dirty="0">
                <a:latin typeface="Meiryo UI" panose="020B0604030504040204" pitchFamily="50" charset="-128"/>
                <a:ea typeface="Meiryo UI" panose="020B0604030504040204" pitchFamily="50" charset="-128"/>
              </a:rPr>
              <a:t>歴史</a:t>
            </a: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明治</a:t>
            </a:r>
            <a:r>
              <a:rPr lang="en-US" altLang="ja-JP" sz="2000" dirty="0">
                <a:latin typeface="Meiryo UI" panose="020B0604030504040204" pitchFamily="50" charset="-128"/>
                <a:ea typeface="Meiryo UI" panose="020B0604030504040204" pitchFamily="50" charset="-128"/>
              </a:rPr>
              <a:t>40</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1907</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    6</a:t>
            </a:r>
            <a:r>
              <a:rPr lang="ja-JP" altLang="en-US" sz="2000" dirty="0">
                <a:latin typeface="Meiryo UI" panose="020B0604030504040204" pitchFamily="50" charset="-128"/>
                <a:ea typeface="Meiryo UI" panose="020B0604030504040204" pitchFamily="50" charset="-128"/>
              </a:rPr>
              <a:t>月  東北帝国大学創立</a:t>
            </a:r>
            <a:endParaRPr lang="ja-JP" altLang="en-US" sz="1600" dirty="0">
              <a:latin typeface="Meiryo UI" panose="020B0604030504040204" pitchFamily="50" charset="-128"/>
              <a:ea typeface="Meiryo UI" panose="020B0604030504040204" pitchFamily="50" charset="-128"/>
            </a:endParaRP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明治</a:t>
            </a:r>
            <a:r>
              <a:rPr lang="en-US" altLang="ja-JP" sz="2000" dirty="0">
                <a:latin typeface="Meiryo UI" panose="020B0604030504040204" pitchFamily="50" charset="-128"/>
                <a:ea typeface="Meiryo UI" panose="020B0604030504040204" pitchFamily="50" charset="-128"/>
              </a:rPr>
              <a:t>44</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1911</a:t>
            </a:r>
            <a:r>
              <a:rPr lang="ja-JP" altLang="en-US" sz="2000" dirty="0">
                <a:latin typeface="Meiryo UI" panose="020B0604030504040204" pitchFamily="50" charset="-128"/>
                <a:ea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rPr>
              <a:t>6</a:t>
            </a:r>
            <a:r>
              <a:rPr lang="ja-JP" altLang="en-US" sz="2000" dirty="0">
                <a:latin typeface="Meiryo UI" panose="020B0604030504040204" pitchFamily="50" charset="-128"/>
                <a:ea typeface="Meiryo UI" panose="020B0604030504040204" pitchFamily="50" charset="-128"/>
              </a:rPr>
              <a:t>月  図書館設置</a:t>
            </a:r>
            <a:r>
              <a:rPr lang="ja-JP" altLang="en-US" sz="1600" dirty="0">
                <a:latin typeface="Meiryo UI" panose="020B0604030504040204" pitchFamily="50" charset="-128"/>
                <a:ea typeface="Meiryo UI" panose="020B0604030504040204" pitchFamily="50" charset="-128"/>
              </a:rPr>
              <a:t>（片平地区　現・史料館）</a:t>
            </a: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昭和</a:t>
            </a:r>
            <a:r>
              <a:rPr lang="en-US" altLang="ja-JP" sz="2000" dirty="0">
                <a:latin typeface="Meiryo UI" panose="020B0604030504040204" pitchFamily="50" charset="-128"/>
                <a:ea typeface="Meiryo UI" panose="020B0604030504040204" pitchFamily="50" charset="-128"/>
              </a:rPr>
              <a:t>24</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1949</a:t>
            </a:r>
            <a:r>
              <a:rPr lang="ja-JP" altLang="en-US" sz="2000" dirty="0">
                <a:latin typeface="Meiryo UI" panose="020B0604030504040204" pitchFamily="50" charset="-128"/>
                <a:ea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rPr>
              <a:t>5</a:t>
            </a:r>
            <a:r>
              <a:rPr lang="ja-JP" altLang="en-US" sz="2000" dirty="0">
                <a:latin typeface="Meiryo UI" panose="020B0604030504040204" pitchFamily="50" charset="-128"/>
                <a:ea typeface="Meiryo UI" panose="020B0604030504040204" pitchFamily="50" charset="-128"/>
              </a:rPr>
              <a:t>月（新制）東北大学設置</a:t>
            </a:r>
          </a:p>
          <a:p>
            <a:pPr lvl="1" eaLnBrk="1" hangingPunct="1">
              <a:buClr>
                <a:schemeClr val="tx1"/>
              </a:buClr>
              <a:buFont typeface="Wingdings" panose="05000000000000000000" pitchFamily="2" charset="2"/>
              <a:buChar char="&amp;"/>
            </a:pPr>
            <a:endParaRPr lang="ja-JP" altLang="en-US" sz="2000" dirty="0">
              <a:latin typeface="Meiryo UI" panose="020B0604030504040204" pitchFamily="50" charset="-128"/>
              <a:ea typeface="Meiryo UI" panose="020B0604030504040204" pitchFamily="50" charset="-128"/>
            </a:endParaRP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昭和</a:t>
            </a:r>
            <a:r>
              <a:rPr lang="en-US" altLang="ja-JP" sz="2000" dirty="0">
                <a:latin typeface="Meiryo UI" panose="020B0604030504040204" pitchFamily="50" charset="-128"/>
                <a:ea typeface="Meiryo UI" panose="020B0604030504040204" pitchFamily="50" charset="-128"/>
              </a:rPr>
              <a:t>62</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1987</a:t>
            </a:r>
            <a:r>
              <a:rPr lang="ja-JP" altLang="en-US" sz="2000" dirty="0">
                <a:latin typeface="Meiryo UI" panose="020B0604030504040204" pitchFamily="50" charset="-128"/>
                <a:ea typeface="Meiryo UI" panose="020B0604030504040204" pitchFamily="50" charset="-128"/>
              </a:rPr>
              <a:t>年）	    図書館情報処理システム導入</a:t>
            </a: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平成</a:t>
            </a:r>
            <a:r>
              <a:rPr lang="en-US" altLang="ja-JP" sz="2000" dirty="0">
                <a:latin typeface="Meiryo UI" panose="020B0604030504040204" pitchFamily="50" charset="-128"/>
                <a:ea typeface="Meiryo UI" panose="020B0604030504040204" pitchFamily="50" charset="-128"/>
              </a:rPr>
              <a:t>19</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2007</a:t>
            </a:r>
            <a:r>
              <a:rPr lang="ja-JP" altLang="en-US" sz="2000" dirty="0">
                <a:latin typeface="Meiryo UI" panose="020B0604030504040204" pitchFamily="50" charset="-128"/>
                <a:ea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rPr>
              <a:t>6</a:t>
            </a:r>
            <a:r>
              <a:rPr lang="ja-JP" altLang="en-US" sz="2000" dirty="0">
                <a:latin typeface="Meiryo UI" panose="020B0604030504040204" pitchFamily="50" charset="-128"/>
                <a:ea typeface="Meiryo UI" panose="020B0604030504040204" pitchFamily="50" charset="-128"/>
              </a:rPr>
              <a:t>月  東北大学創立</a:t>
            </a:r>
            <a:r>
              <a:rPr lang="en-US" altLang="ja-JP" sz="2000" dirty="0">
                <a:latin typeface="Meiryo UI" panose="020B0604030504040204" pitchFamily="50" charset="-128"/>
                <a:ea typeface="Meiryo UI" panose="020B0604030504040204" pitchFamily="50" charset="-128"/>
              </a:rPr>
              <a:t>100</a:t>
            </a:r>
            <a:r>
              <a:rPr lang="ja-JP" altLang="en-US" sz="2000" dirty="0">
                <a:latin typeface="Meiryo UI" panose="020B0604030504040204" pitchFamily="50" charset="-128"/>
                <a:ea typeface="Meiryo UI" panose="020B0604030504040204" pitchFamily="50" charset="-128"/>
              </a:rPr>
              <a:t>周年</a:t>
            </a:r>
          </a:p>
          <a:p>
            <a:pPr lvl="1" eaLnBrk="1" hangingPunct="1">
              <a:buClr>
                <a:schemeClr val="tx1"/>
              </a:buClr>
              <a:buFont typeface="Wingdings" panose="05000000000000000000" pitchFamily="2" charset="2"/>
              <a:buChar char="&amp;"/>
            </a:pPr>
            <a:endParaRPr lang="en-US" altLang="ja-JP" sz="2000" dirty="0">
              <a:latin typeface="Meiryo UI" panose="020B0604030504040204" pitchFamily="50" charset="-128"/>
              <a:ea typeface="Meiryo UI" panose="020B0604030504040204" pitchFamily="50" charset="-128"/>
            </a:endParaRPr>
          </a:p>
          <a:p>
            <a:pPr lvl="1" eaLnBrk="1" hangingPunct="1">
              <a:buClr>
                <a:schemeClr val="tx1"/>
              </a:buClr>
              <a:buFont typeface="Wingdings" panose="05000000000000000000" pitchFamily="2" charset="2"/>
              <a:buChar char="&amp;"/>
            </a:pPr>
            <a:r>
              <a:rPr lang="ja-JP" altLang="en-US" sz="2000" dirty="0">
                <a:latin typeface="Meiryo UI" panose="020B0604030504040204" pitchFamily="50" charset="-128"/>
                <a:ea typeface="Meiryo UI" panose="020B0604030504040204" pitchFamily="50" charset="-128"/>
              </a:rPr>
              <a:t>平成</a:t>
            </a:r>
            <a:r>
              <a:rPr lang="en-US" altLang="ja-JP" sz="2000" dirty="0">
                <a:latin typeface="Meiryo UI" panose="020B0604030504040204" pitchFamily="50" charset="-128"/>
                <a:ea typeface="Meiryo UI" panose="020B0604030504040204" pitchFamily="50" charset="-128"/>
              </a:rPr>
              <a:t>26</a:t>
            </a:r>
            <a:r>
              <a:rPr lang="ja-JP" altLang="en-US" sz="2000" dirty="0">
                <a:latin typeface="Meiryo UI" panose="020B0604030504040204" pitchFamily="50" charset="-128"/>
                <a:ea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rPr>
              <a:t>2014</a:t>
            </a:r>
            <a:r>
              <a:rPr lang="ja-JP" altLang="en-US" sz="2000" dirty="0">
                <a:latin typeface="Meiryo UI" panose="020B0604030504040204" pitchFamily="50" charset="-128"/>
                <a:ea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rPr>
              <a:t>10</a:t>
            </a:r>
            <a:r>
              <a:rPr lang="ja-JP" altLang="en-US" sz="2000" dirty="0">
                <a:latin typeface="Meiryo UI" panose="020B0604030504040204" pitchFamily="50" charset="-128"/>
                <a:ea typeface="Meiryo UI" panose="020B0604030504040204" pitchFamily="50" charset="-128"/>
              </a:rPr>
              <a:t>月リニューアルオープン</a:t>
            </a:r>
            <a:endParaRPr lang="en-US" altLang="ja-JP" sz="2000" dirty="0">
              <a:latin typeface="Meiryo UI" panose="020B0604030504040204" pitchFamily="50" charset="-128"/>
              <a:ea typeface="Meiryo UI" panose="020B0604030504040204" pitchFamily="50" charset="-128"/>
            </a:endParaRPr>
          </a:p>
          <a:p>
            <a:pPr lvl="1" eaLnBrk="1" hangingPunct="1">
              <a:buClr>
                <a:schemeClr val="tx1"/>
              </a:buClr>
              <a:buFont typeface="Wingdings" panose="05000000000000000000" pitchFamily="2" charset="2"/>
              <a:buChar char="&amp;"/>
            </a:pPr>
            <a:endParaRPr lang="en-US" altLang="ja-JP" sz="2000" dirty="0">
              <a:latin typeface="Meiryo UI" panose="020B0604030504040204" pitchFamily="50" charset="-128"/>
              <a:ea typeface="Meiryo UI" panose="020B0604030504040204" pitchFamily="50" charset="-128"/>
            </a:endParaRPr>
          </a:p>
          <a:p>
            <a:pPr lvl="1" eaLnBrk="1" hangingPunct="1">
              <a:buClr>
                <a:schemeClr val="tx1"/>
              </a:buClr>
              <a:buFont typeface="Wingdings" panose="05000000000000000000" pitchFamily="2" charset="2"/>
              <a:buChar char="&amp;"/>
            </a:pPr>
            <a:endParaRPr lang="ja-JP" altLang="en-US" sz="2000" dirty="0">
              <a:latin typeface="Meiryo UI" panose="020B0604030504040204" pitchFamily="50" charset="-128"/>
              <a:ea typeface="Meiryo UI" panose="020B0604030504040204" pitchFamily="50" charset="-128"/>
            </a:endParaRPr>
          </a:p>
        </p:txBody>
      </p:sp>
      <p:sp>
        <p:nvSpPr>
          <p:cNvPr id="34817" name="Rectangle 2"/>
          <p:cNvSpPr>
            <a:spLocks noGrp="1" noChangeArrowheads="1"/>
          </p:cNvSpPr>
          <p:nvPr>
            <p:ph type="title"/>
          </p:nvPr>
        </p:nvSpPr>
        <p:spPr/>
        <p:txBody>
          <a:bodyPr/>
          <a:lstStyle/>
          <a:p>
            <a:pPr eaLnBrk="1" hangingPunct="1"/>
            <a:r>
              <a:rPr lang="ja-JP" altLang="en-US" sz="4800">
                <a:solidFill>
                  <a:schemeClr val="tx1"/>
                </a:solidFill>
                <a:latin typeface="Meiryo UI" panose="020B0604030504040204" pitchFamily="50" charset="-128"/>
                <a:ea typeface="Meiryo UI" panose="020B0604030504040204" pitchFamily="50" charset="-128"/>
              </a:rPr>
              <a:t>東北大学附属図書館</a:t>
            </a:r>
          </a:p>
        </p:txBody>
      </p:sp>
      <p:sp>
        <p:nvSpPr>
          <p:cNvPr id="3" name="テキスト ボックス 2"/>
          <p:cNvSpPr txBox="1"/>
          <p:nvPr/>
        </p:nvSpPr>
        <p:spPr>
          <a:xfrm>
            <a:off x="3009900" y="1864519"/>
            <a:ext cx="2680542" cy="707886"/>
          </a:xfrm>
          <a:prstGeom prst="rect">
            <a:avLst/>
          </a:prstGeom>
          <a:noFill/>
        </p:spPr>
        <p:txBody>
          <a:bodyPr wrap="none" rtlCol="0">
            <a:spAutoFit/>
          </a:bodyPr>
          <a:lstStyle/>
          <a:p>
            <a:pPr lvl="0" fontAlgn="base">
              <a:spcBef>
                <a:spcPct val="20000"/>
              </a:spcBef>
              <a:spcAft>
                <a:spcPct val="0"/>
              </a:spcAft>
            </a:pPr>
            <a:r>
              <a:rPr lang="ja-JP" altLang="en-US" sz="4000" kern="0">
                <a:solidFill>
                  <a:srgbClr val="FF0000"/>
                </a:solidFill>
                <a:latin typeface="Meiryo UI" panose="020B0604030504040204" pitchFamily="50" charset="-128"/>
                <a:ea typeface="Meiryo UI" panose="020B0604030504040204" pitchFamily="50" charset="-128"/>
              </a:rPr>
              <a:t>約</a:t>
            </a:r>
            <a:r>
              <a:rPr lang="en-US" altLang="ja-JP" sz="4000" kern="0">
                <a:solidFill>
                  <a:srgbClr val="FF0000"/>
                </a:solidFill>
                <a:latin typeface="Meiryo UI" panose="020B0604030504040204" pitchFamily="50" charset="-128"/>
                <a:ea typeface="Meiryo UI" panose="020B0604030504040204" pitchFamily="50" charset="-128"/>
              </a:rPr>
              <a:t>420</a:t>
            </a:r>
            <a:r>
              <a:rPr lang="ja-JP" altLang="en-US" sz="4000" kern="0">
                <a:solidFill>
                  <a:srgbClr val="FF0000"/>
                </a:solidFill>
                <a:latin typeface="Meiryo UI" panose="020B0604030504040204" pitchFamily="50" charset="-128"/>
                <a:ea typeface="Meiryo UI" panose="020B0604030504040204" pitchFamily="50" charset="-128"/>
              </a:rPr>
              <a:t>万冊</a:t>
            </a:r>
            <a:endParaRPr lang="ja-JP" altLang="en-US" sz="4000" kern="0"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609600" y="5700105"/>
            <a:ext cx="6482865" cy="400110"/>
          </a:xfrm>
          <a:prstGeom prst="rect">
            <a:avLst/>
          </a:prstGeom>
          <a:noFill/>
        </p:spPr>
        <p:txBody>
          <a:bodyPr wrap="none" rtlCol="0">
            <a:spAutoFit/>
          </a:bodyPr>
          <a:lstStyle/>
          <a:p>
            <a:pPr marL="742950" lvl="1" indent="-285750" fontAlgn="base">
              <a:spcBef>
                <a:spcPct val="20000"/>
              </a:spcBef>
              <a:spcAft>
                <a:spcPct val="0"/>
              </a:spcAft>
              <a:buClr>
                <a:srgbClr val="000000"/>
              </a:buClr>
              <a:buFont typeface="Wingdings" panose="05000000000000000000" pitchFamily="2" charset="2"/>
              <a:buChar char="&amp;"/>
            </a:pPr>
            <a:r>
              <a:rPr lang="ja-JP" altLang="en-US" sz="2000" kern="0">
                <a:latin typeface="Meiryo UI" panose="020B0604030504040204" pitchFamily="50" charset="-128"/>
                <a:ea typeface="Meiryo UI" panose="020B0604030504040204" pitchFamily="50" charset="-128"/>
              </a:rPr>
              <a:t>平成</a:t>
            </a:r>
            <a:r>
              <a:rPr lang="en-US" altLang="ja-JP" sz="2000" kern="0">
                <a:latin typeface="Meiryo UI" panose="020B0604030504040204" pitchFamily="50" charset="-128"/>
                <a:ea typeface="Meiryo UI" panose="020B0604030504040204" pitchFamily="50" charset="-128"/>
              </a:rPr>
              <a:t>23</a:t>
            </a:r>
            <a:r>
              <a:rPr lang="ja-JP" altLang="en-US" sz="2000" kern="0">
                <a:latin typeface="Meiryo UI" panose="020B0604030504040204" pitchFamily="50" charset="-128"/>
                <a:ea typeface="Meiryo UI" panose="020B0604030504040204" pitchFamily="50" charset="-128"/>
              </a:rPr>
              <a:t>年（</a:t>
            </a:r>
            <a:r>
              <a:rPr lang="en-US" altLang="ja-JP" sz="2000" kern="0">
                <a:latin typeface="Meiryo UI" panose="020B0604030504040204" pitchFamily="50" charset="-128"/>
                <a:ea typeface="Meiryo UI" panose="020B0604030504040204" pitchFamily="50" charset="-128"/>
              </a:rPr>
              <a:t>2011</a:t>
            </a:r>
            <a:r>
              <a:rPr lang="ja-JP" altLang="en-US" sz="2000" kern="0">
                <a:latin typeface="Meiryo UI" panose="020B0604030504040204" pitchFamily="50" charset="-128"/>
                <a:ea typeface="Meiryo UI" panose="020B0604030504040204" pitchFamily="50" charset="-128"/>
              </a:rPr>
              <a:t>年）  </a:t>
            </a:r>
            <a:r>
              <a:rPr lang="en-US" altLang="ja-JP" sz="2000" kern="0">
                <a:latin typeface="Meiryo UI" panose="020B0604030504040204" pitchFamily="50" charset="-128"/>
                <a:ea typeface="Meiryo UI" panose="020B0604030504040204" pitchFamily="50" charset="-128"/>
              </a:rPr>
              <a:t>6</a:t>
            </a:r>
            <a:r>
              <a:rPr lang="ja-JP" altLang="en-US" sz="2000" kern="0">
                <a:latin typeface="Meiryo UI" panose="020B0604030504040204" pitchFamily="50" charset="-128"/>
                <a:ea typeface="Meiryo UI" panose="020B0604030504040204" pitchFamily="50" charset="-128"/>
              </a:rPr>
              <a:t>月  図書館創設</a:t>
            </a:r>
            <a:r>
              <a:rPr lang="en-US" altLang="ja-JP" sz="2000" kern="0">
                <a:latin typeface="Meiryo UI" panose="020B0604030504040204" pitchFamily="50" charset="-128"/>
                <a:ea typeface="Meiryo UI" panose="020B0604030504040204" pitchFamily="50" charset="-128"/>
              </a:rPr>
              <a:t>100</a:t>
            </a:r>
            <a:r>
              <a:rPr lang="ja-JP" altLang="en-US" sz="2000" kern="0">
                <a:latin typeface="Meiryo UI" panose="020B0604030504040204" pitchFamily="50" charset="-128"/>
                <a:ea typeface="Meiryo UI" panose="020B0604030504040204" pitchFamily="50" charset="-128"/>
              </a:rPr>
              <a:t>周年</a:t>
            </a:r>
            <a:endParaRPr lang="en-US" altLang="ja-JP" sz="2000" kern="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09600" y="4667093"/>
            <a:ext cx="6660798" cy="400110"/>
          </a:xfrm>
          <a:prstGeom prst="rect">
            <a:avLst/>
          </a:prstGeom>
          <a:noFill/>
        </p:spPr>
        <p:txBody>
          <a:bodyPr wrap="none" rtlCol="0">
            <a:spAutoFit/>
          </a:bodyPr>
          <a:lstStyle/>
          <a:p>
            <a:pPr marL="742950" lvl="1" indent="-285750" fontAlgn="base">
              <a:spcBef>
                <a:spcPct val="20000"/>
              </a:spcBef>
              <a:spcAft>
                <a:spcPct val="0"/>
              </a:spcAft>
              <a:buClr>
                <a:srgbClr val="000000"/>
              </a:buClr>
              <a:buFont typeface="Wingdings" panose="05000000000000000000" pitchFamily="2" charset="2"/>
              <a:buChar char="&amp;"/>
            </a:pPr>
            <a:r>
              <a:rPr lang="ja-JP" altLang="en-US" sz="2000" kern="0">
                <a:solidFill>
                  <a:srgbClr val="000000"/>
                </a:solidFill>
                <a:latin typeface="Meiryo UI" panose="020B0604030504040204" pitchFamily="50" charset="-128"/>
                <a:ea typeface="Meiryo UI" panose="020B0604030504040204" pitchFamily="50" charset="-128"/>
              </a:rPr>
              <a:t>昭和</a:t>
            </a:r>
            <a:r>
              <a:rPr lang="en-US" altLang="ja-JP" sz="2000" kern="0">
                <a:solidFill>
                  <a:srgbClr val="000000"/>
                </a:solidFill>
                <a:latin typeface="Meiryo UI" panose="020B0604030504040204" pitchFamily="50" charset="-128"/>
                <a:ea typeface="Meiryo UI" panose="020B0604030504040204" pitchFamily="50" charset="-128"/>
              </a:rPr>
              <a:t>48</a:t>
            </a:r>
            <a:r>
              <a:rPr lang="ja-JP" altLang="en-US" sz="2000" kern="0">
                <a:solidFill>
                  <a:srgbClr val="000000"/>
                </a:solidFill>
                <a:latin typeface="Meiryo UI" panose="020B0604030504040204" pitchFamily="50" charset="-128"/>
                <a:ea typeface="Meiryo UI" panose="020B0604030504040204" pitchFamily="50" charset="-128"/>
              </a:rPr>
              <a:t>年（</a:t>
            </a:r>
            <a:r>
              <a:rPr lang="en-US" altLang="ja-JP" sz="2000" kern="0">
                <a:solidFill>
                  <a:srgbClr val="000000"/>
                </a:solidFill>
                <a:latin typeface="Meiryo UI" panose="020B0604030504040204" pitchFamily="50" charset="-128"/>
                <a:ea typeface="Meiryo UI" panose="020B0604030504040204" pitchFamily="50" charset="-128"/>
              </a:rPr>
              <a:t>1973</a:t>
            </a:r>
            <a:r>
              <a:rPr lang="ja-JP" altLang="en-US" sz="2000" kern="0">
                <a:solidFill>
                  <a:srgbClr val="000000"/>
                </a:solidFill>
                <a:latin typeface="Meiryo UI" panose="020B0604030504040204" pitchFamily="50" charset="-128"/>
                <a:ea typeface="Meiryo UI" panose="020B0604030504040204" pitchFamily="50" charset="-128"/>
              </a:rPr>
              <a:t>年）</a:t>
            </a:r>
            <a:r>
              <a:rPr lang="en-US" altLang="ja-JP" sz="2000" kern="0">
                <a:solidFill>
                  <a:srgbClr val="000000"/>
                </a:solidFill>
                <a:latin typeface="Meiryo UI" panose="020B0604030504040204" pitchFamily="50" charset="-128"/>
                <a:ea typeface="Meiryo UI" panose="020B0604030504040204" pitchFamily="50" charset="-128"/>
              </a:rPr>
              <a:t>11</a:t>
            </a:r>
            <a:r>
              <a:rPr lang="ja-JP" altLang="en-US" sz="2000" kern="0">
                <a:solidFill>
                  <a:srgbClr val="000000"/>
                </a:solidFill>
                <a:latin typeface="Meiryo UI" panose="020B0604030504040204" pitchFamily="50" charset="-128"/>
                <a:ea typeface="Meiryo UI" panose="020B0604030504040204" pitchFamily="50" charset="-128"/>
              </a:rPr>
              <a:t>月  本館が川内地区に移転</a:t>
            </a:r>
            <a:endParaRPr lang="ja-JP" altLang="en-US" sz="2000" kern="0" dirty="0">
              <a:solidFill>
                <a:srgbClr val="000000"/>
              </a:solidFill>
              <a:latin typeface="Meiryo UI" panose="020B0604030504040204" pitchFamily="50" charset="-128"/>
              <a:ea typeface="Meiryo UI" panose="020B0604030504040204" pitchFamily="50" charset="-128"/>
            </a:endParaRPr>
          </a:p>
        </p:txBody>
      </p:sp>
      <p:pic>
        <p:nvPicPr>
          <p:cNvPr id="6" name="No3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3207" y="4834820"/>
            <a:ext cx="609600" cy="609600"/>
          </a:xfrm>
          <a:prstGeom prst="rect">
            <a:avLst/>
          </a:prstGeom>
        </p:spPr>
      </p:pic>
    </p:spTree>
    <p:extLst>
      <p:ext uri="{BB962C8B-B14F-4D97-AF65-F5344CB8AC3E}">
        <p14:creationId xmlns:p14="http://schemas.microsoft.com/office/powerpoint/2010/main" val="242548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mediacall" presetSubtype="0" fill="hold" nodeType="withEffect">
                                  <p:stCondLst>
                                    <p:cond delay="0"/>
                                  </p:stCondLst>
                                  <p:childTnLst>
                                    <p:cmd type="call" cmd="playFrom(0.0)">
                                      <p:cBhvr>
                                        <p:cTn id="9" dur="30888" fill="hold"/>
                                        <p:tgtEl>
                                          <p:spTgt spid="6"/>
                                        </p:tgtEl>
                                      </p:cBhvr>
                                    </p:cmd>
                                  </p:childTnLst>
                                </p:cTn>
                              </p:par>
                              <p:par>
                                <p:cTn id="10" presetID="3" presetClass="emph" presetSubtype="2" fill="hold" nodeType="withEffect">
                                  <p:stCondLst>
                                    <p:cond delay="10000"/>
                                  </p:stCondLst>
                                  <p:childTnLst>
                                    <p:animClr clrSpc="rgb" dir="cw">
                                      <p:cBhvr override="childStyle">
                                        <p:cTn id="11" dur="2000" fill="hold"/>
                                        <p:tgtEl>
                                          <p:spTgt spid="4">
                                            <p:txEl>
                                              <p:pRg st="0" end="0"/>
                                            </p:txEl>
                                          </p:spTgt>
                                        </p:tgtEl>
                                        <p:attrNameLst>
                                          <p:attrName>style.color</p:attrName>
                                        </p:attrNameLst>
                                      </p:cBhvr>
                                      <p:to>
                                        <a:srgbClr val="FF0000"/>
                                      </p:to>
                                    </p:animClr>
                                  </p:childTnLst>
                                </p:cTn>
                              </p:par>
                              <p:par>
                                <p:cTn id="12" presetID="3" presetClass="emph" presetSubtype="2" fill="hold" nodeType="withEffect">
                                  <p:stCondLst>
                                    <p:cond delay="17000"/>
                                  </p:stCondLst>
                                  <p:childTnLst>
                                    <p:animClr clrSpc="rgb" dir="cw">
                                      <p:cBhvr override="childStyle">
                                        <p:cTn id="13" dur="2000" fill="hold"/>
                                        <p:tgtEl>
                                          <p:spTgt spid="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7"/>
          <p:cNvSpPr txBox="1">
            <a:spLocks noChangeArrowheads="1"/>
          </p:cNvSpPr>
          <p:nvPr/>
        </p:nvSpPr>
        <p:spPr bwMode="auto">
          <a:xfrm>
            <a:off x="2058319" y="1123951"/>
            <a:ext cx="29527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dirty="0">
                <a:solidFill>
                  <a:srgbClr val="000000"/>
                </a:solidFill>
                <a:ea typeface="Meiryo UI" panose="020B0604030504040204" pitchFamily="50" charset="-128"/>
              </a:rPr>
              <a:t>本館</a:t>
            </a:r>
            <a:endParaRPr lang="en-US" altLang="ja-JP" sz="3000" dirty="0">
              <a:solidFill>
                <a:srgbClr val="000000"/>
              </a:solidFill>
              <a:ea typeface="Meiryo UI" panose="020B0604030504040204" pitchFamily="50" charset="-128"/>
            </a:endParaRPr>
          </a:p>
          <a:p>
            <a:pPr fontAlgn="base">
              <a:spcBef>
                <a:spcPct val="0"/>
              </a:spcBef>
              <a:spcAft>
                <a:spcPct val="0"/>
              </a:spcAft>
            </a:pPr>
            <a:r>
              <a:rPr lang="ja-JP" altLang="en-US" dirty="0">
                <a:solidFill>
                  <a:srgbClr val="000000"/>
                </a:solidFill>
                <a:ea typeface="Meiryo UI" panose="020B0604030504040204" pitchFamily="50" charset="-128"/>
              </a:rPr>
              <a:t>（川内キャンパス）</a:t>
            </a:r>
          </a:p>
        </p:txBody>
      </p:sp>
      <p:sp>
        <p:nvSpPr>
          <p:cNvPr id="36866" name="Text Box 10"/>
          <p:cNvSpPr txBox="1">
            <a:spLocks noChangeArrowheads="1"/>
          </p:cNvSpPr>
          <p:nvPr/>
        </p:nvSpPr>
        <p:spPr bwMode="auto">
          <a:xfrm>
            <a:off x="4914901" y="1125539"/>
            <a:ext cx="2665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a:solidFill>
                  <a:srgbClr val="000000"/>
                </a:solidFill>
                <a:ea typeface="Meiryo UI" panose="020B0604030504040204" pitchFamily="50" charset="-128"/>
              </a:rPr>
              <a:t>医学分館</a:t>
            </a:r>
          </a:p>
          <a:p>
            <a:pPr fontAlgn="base">
              <a:spcBef>
                <a:spcPct val="0"/>
              </a:spcBef>
              <a:spcAft>
                <a:spcPct val="0"/>
              </a:spcAft>
            </a:pPr>
            <a:r>
              <a:rPr lang="ja-JP" altLang="en-US">
                <a:solidFill>
                  <a:srgbClr val="000000"/>
                </a:solidFill>
                <a:ea typeface="Meiryo UI" panose="020B0604030504040204" pitchFamily="50" charset="-128"/>
              </a:rPr>
              <a:t>（星陵キャンパス）</a:t>
            </a:r>
          </a:p>
        </p:txBody>
      </p:sp>
      <p:sp>
        <p:nvSpPr>
          <p:cNvPr id="36867" name="Text Box 13"/>
          <p:cNvSpPr txBox="1">
            <a:spLocks noChangeArrowheads="1"/>
          </p:cNvSpPr>
          <p:nvPr/>
        </p:nvSpPr>
        <p:spPr bwMode="auto">
          <a:xfrm>
            <a:off x="5294115" y="4052888"/>
            <a:ext cx="22236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dirty="0">
                <a:solidFill>
                  <a:srgbClr val="000000"/>
                </a:solidFill>
                <a:ea typeface="Meiryo UI" panose="020B0604030504040204" pitchFamily="50" charset="-128"/>
              </a:rPr>
              <a:t>農学分館</a:t>
            </a:r>
          </a:p>
          <a:p>
            <a:pPr fontAlgn="base">
              <a:spcBef>
                <a:spcPct val="0"/>
              </a:spcBef>
              <a:spcAft>
                <a:spcPct val="0"/>
              </a:spcAft>
            </a:pPr>
            <a:r>
              <a:rPr lang="ja-JP" altLang="en-US" dirty="0">
                <a:solidFill>
                  <a:srgbClr val="000000"/>
                </a:solidFill>
                <a:ea typeface="Meiryo UI" panose="020B0604030504040204" pitchFamily="50" charset="-128"/>
              </a:rPr>
              <a:t>（青葉山キャンパス</a:t>
            </a:r>
            <a:r>
              <a:rPr lang="ja-JP" altLang="en-US" dirty="0">
                <a:solidFill>
                  <a:srgbClr val="333399"/>
                </a:solidFill>
                <a:ea typeface="Meiryo UI" panose="020B0604030504040204" pitchFamily="50" charset="-128"/>
              </a:rPr>
              <a:t>）</a:t>
            </a:r>
          </a:p>
        </p:txBody>
      </p:sp>
      <p:sp>
        <p:nvSpPr>
          <p:cNvPr id="36868" name="Text Box 16"/>
          <p:cNvSpPr txBox="1">
            <a:spLocks noChangeArrowheads="1"/>
          </p:cNvSpPr>
          <p:nvPr/>
        </p:nvSpPr>
        <p:spPr bwMode="auto">
          <a:xfrm>
            <a:off x="7641074" y="1254127"/>
            <a:ext cx="2470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a:solidFill>
                  <a:srgbClr val="000000"/>
                </a:solidFill>
                <a:ea typeface="Meiryo UI" panose="020B0604030504040204" pitchFamily="50" charset="-128"/>
              </a:rPr>
              <a:t>北青葉山分館</a:t>
            </a:r>
          </a:p>
          <a:p>
            <a:pPr fontAlgn="base">
              <a:spcBef>
                <a:spcPct val="0"/>
              </a:spcBef>
              <a:spcAft>
                <a:spcPct val="0"/>
              </a:spcAft>
            </a:pPr>
            <a:r>
              <a:rPr lang="ja-JP" altLang="en-US">
                <a:solidFill>
                  <a:srgbClr val="000000"/>
                </a:solidFill>
                <a:ea typeface="Meiryo UI" panose="020B0604030504040204" pitchFamily="50" charset="-128"/>
              </a:rPr>
              <a:t>（青葉山キャンパス）</a:t>
            </a:r>
          </a:p>
        </p:txBody>
      </p:sp>
      <p:sp>
        <p:nvSpPr>
          <p:cNvPr id="36869" name="Text Box 19"/>
          <p:cNvSpPr txBox="1">
            <a:spLocks noChangeArrowheads="1"/>
          </p:cNvSpPr>
          <p:nvPr/>
        </p:nvSpPr>
        <p:spPr bwMode="auto">
          <a:xfrm>
            <a:off x="2081361" y="4059238"/>
            <a:ext cx="22034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a:solidFill>
                  <a:srgbClr val="000000"/>
                </a:solidFill>
                <a:ea typeface="Meiryo UI" panose="020B0604030504040204" pitchFamily="50" charset="-128"/>
              </a:rPr>
              <a:t>工学分館</a:t>
            </a:r>
          </a:p>
          <a:p>
            <a:pPr fontAlgn="base">
              <a:spcBef>
                <a:spcPct val="0"/>
              </a:spcBef>
              <a:spcAft>
                <a:spcPct val="0"/>
              </a:spcAft>
            </a:pPr>
            <a:r>
              <a:rPr lang="ja-JP" altLang="en-US">
                <a:solidFill>
                  <a:srgbClr val="000000"/>
                </a:solidFill>
                <a:ea typeface="Meiryo UI" panose="020B0604030504040204" pitchFamily="50" charset="-128"/>
              </a:rPr>
              <a:t>（青葉山キャンパス）</a:t>
            </a:r>
          </a:p>
        </p:txBody>
      </p:sp>
      <p:sp>
        <p:nvSpPr>
          <p:cNvPr id="36870" name="Text Box 22"/>
          <p:cNvSpPr txBox="1">
            <a:spLocks noChangeArrowheads="1"/>
          </p:cNvSpPr>
          <p:nvPr/>
        </p:nvSpPr>
        <p:spPr bwMode="auto">
          <a:xfrm>
            <a:off x="7720014" y="4000501"/>
            <a:ext cx="27384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pPr>
            <a:r>
              <a:rPr lang="ja-JP" altLang="en-US" sz="3000" dirty="0">
                <a:solidFill>
                  <a:srgbClr val="000000"/>
                </a:solidFill>
                <a:latin typeface="Meiryo UI" panose="020B0604030504040204" pitchFamily="50" charset="-128"/>
                <a:ea typeface="Meiryo UI" panose="020B0604030504040204" pitchFamily="50" charset="-128"/>
              </a:rPr>
              <a:t>部局図書室</a:t>
            </a:r>
            <a:r>
              <a:rPr lang="en-US" altLang="ja-JP" sz="2500" dirty="0">
                <a:solidFill>
                  <a:srgbClr val="000000"/>
                </a:solidFill>
                <a:latin typeface="Meiryo UI" panose="020B0604030504040204" pitchFamily="50" charset="-128"/>
                <a:ea typeface="Meiryo UI" panose="020B0604030504040204" pitchFamily="50" charset="-128"/>
              </a:rPr>
              <a:t>×15</a:t>
            </a:r>
            <a:endParaRPr lang="ja-JP" altLang="en-US" sz="2500" dirty="0">
              <a:solidFill>
                <a:srgbClr val="000000"/>
              </a:solidFill>
              <a:latin typeface="Meiryo UI" panose="020B0604030504040204" pitchFamily="50" charset="-128"/>
              <a:ea typeface="Meiryo UI" panose="020B0604030504040204" pitchFamily="50" charset="-128"/>
            </a:endParaRPr>
          </a:p>
          <a:p>
            <a:pPr fontAlgn="base">
              <a:spcBef>
                <a:spcPct val="0"/>
              </a:spcBef>
              <a:spcAft>
                <a:spcPct val="0"/>
              </a:spcAft>
            </a:pPr>
            <a:r>
              <a:rPr lang="ja-JP" altLang="en-US" dirty="0">
                <a:solidFill>
                  <a:srgbClr val="000000"/>
                </a:solidFill>
                <a:latin typeface="Meiryo UI" panose="020B0604030504040204" pitchFamily="50" charset="-128"/>
                <a:ea typeface="Meiryo UI" panose="020B0604030504040204" pitchFamily="50" charset="-128"/>
              </a:rPr>
              <a:t>（片平キャンパス等）</a:t>
            </a:r>
          </a:p>
        </p:txBody>
      </p:sp>
      <p:pic>
        <p:nvPicPr>
          <p:cNvPr id="36872" name="図 3"/>
          <p:cNvPicPr>
            <a:picLocks noChangeAspect="1"/>
          </p:cNvPicPr>
          <p:nvPr/>
        </p:nvPicPr>
        <p:blipFill>
          <a:blip r:embed="rId5">
            <a:extLst>
              <a:ext uri="{28A0092B-C50C-407E-A947-70E740481C1C}">
                <a14:useLocalDpi xmlns:a14="http://schemas.microsoft.com/office/drawing/2010/main" val="0"/>
              </a:ext>
            </a:extLst>
          </a:blip>
          <a:srcRect l="14105" r="16139" b="9747"/>
          <a:stretch>
            <a:fillRect/>
          </a:stretch>
        </p:blipFill>
        <p:spPr bwMode="auto">
          <a:xfrm>
            <a:off x="7796214" y="4792663"/>
            <a:ext cx="26765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2"/>
          <p:cNvSpPr>
            <a:spLocks noGrp="1" noChangeArrowheads="1"/>
          </p:cNvSpPr>
          <p:nvPr>
            <p:ph type="title"/>
          </p:nvPr>
        </p:nvSpPr>
        <p:spPr>
          <a:xfrm>
            <a:off x="1981200" y="125413"/>
            <a:ext cx="8229600" cy="1143000"/>
          </a:xfrm>
        </p:spPr>
        <p:txBody>
          <a:bodyPr/>
          <a:lstStyle/>
          <a:p>
            <a:pPr eaLnBrk="1" hangingPunct="1"/>
            <a:r>
              <a:rPr lang="ja-JP" altLang="en-US" sz="4800">
                <a:solidFill>
                  <a:schemeClr val="tx1"/>
                </a:solidFill>
                <a:latin typeface="Meiryo UI" panose="020B0604030504040204" pitchFamily="50" charset="-128"/>
                <a:ea typeface="Meiryo UI" panose="020B0604030504040204" pitchFamily="50" charset="-128"/>
              </a:rPr>
              <a:t>東北大学附属図書館の構成</a:t>
            </a:r>
          </a:p>
        </p:txBody>
      </p:sp>
      <p:pic>
        <p:nvPicPr>
          <p:cNvPr id="36876" name="Picture 15" descr="img2b8f0f4e885e4093ce4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411" y="2060576"/>
            <a:ext cx="25987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descr="\\172.16.1.200\staff_guidance\【含法人文書扱】利用案内・図書館MAP\【法人文書扱】利用案内\利用案内2014（3.11月改訂版）\本館正面玄関2014.10.20\IMG_086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4948" y="2132857"/>
            <a:ext cx="2627630" cy="1751965"/>
          </a:xfrm>
          <a:prstGeom prst="rect">
            <a:avLst/>
          </a:prstGeom>
          <a:noFill/>
          <a:ln>
            <a:noFill/>
          </a:ln>
        </p:spPr>
      </p:pic>
      <p:pic>
        <p:nvPicPr>
          <p:cNvPr id="14" name="図 13"/>
          <p:cNvPicPr/>
          <p:nvPr/>
        </p:nvPicPr>
        <p:blipFill>
          <a:blip r:embed="rId8" cstate="print">
            <a:extLst>
              <a:ext uri="{28A0092B-C50C-407E-A947-70E740481C1C}">
                <a14:useLocalDpi xmlns:a14="http://schemas.microsoft.com/office/drawing/2010/main" val="0"/>
              </a:ext>
            </a:extLst>
          </a:blip>
          <a:stretch>
            <a:fillRect/>
          </a:stretch>
        </p:blipFill>
        <p:spPr>
          <a:xfrm>
            <a:off x="4915644" y="4883994"/>
            <a:ext cx="2476500" cy="1857375"/>
          </a:xfrm>
          <a:prstGeom prst="rect">
            <a:avLst/>
          </a:prstGeom>
        </p:spPr>
      </p:pic>
      <p:pic>
        <p:nvPicPr>
          <p:cNvPr id="15" name="図 14"/>
          <p:cNvPicPr/>
          <p:nvPr/>
        </p:nvPicPr>
        <p:blipFill>
          <a:blip r:embed="rId9" cstate="print">
            <a:extLst>
              <a:ext uri="{28A0092B-C50C-407E-A947-70E740481C1C}">
                <a14:useLocalDpi xmlns:a14="http://schemas.microsoft.com/office/drawing/2010/main" val="0"/>
              </a:ext>
            </a:extLst>
          </a:blip>
          <a:stretch>
            <a:fillRect/>
          </a:stretch>
        </p:blipFill>
        <p:spPr bwMode="auto">
          <a:xfrm>
            <a:off x="4750594" y="2060849"/>
            <a:ext cx="2729352" cy="1800625"/>
          </a:xfrm>
          <a:prstGeom prst="rect">
            <a:avLst/>
          </a:prstGeom>
          <a:noFill/>
          <a:ln w="9525">
            <a:noFill/>
            <a:miter lim="800000"/>
            <a:headEnd/>
            <a:tailEnd/>
          </a:ln>
          <a:extLst/>
        </p:spPr>
      </p:pic>
      <p:pic>
        <p:nvPicPr>
          <p:cNvPr id="16" name="図 15" descr="附属図書館 工学分館 写真"/>
          <p:cNvPicPr/>
          <p:nvPr/>
        </p:nvPicPr>
        <p:blipFill>
          <a:blip r:embed="rId10">
            <a:extLst>
              <a:ext uri="{28A0092B-C50C-407E-A947-70E740481C1C}">
                <a14:useLocalDpi xmlns:a14="http://schemas.microsoft.com/office/drawing/2010/main" val="0"/>
              </a:ext>
            </a:extLst>
          </a:blip>
          <a:srcRect/>
          <a:stretch>
            <a:fillRect/>
          </a:stretch>
        </p:blipFill>
        <p:spPr bwMode="auto">
          <a:xfrm>
            <a:off x="1904949" y="4883994"/>
            <a:ext cx="2682875" cy="1857375"/>
          </a:xfrm>
          <a:prstGeom prst="rect">
            <a:avLst/>
          </a:prstGeom>
          <a:noFill/>
          <a:ln>
            <a:noFill/>
          </a:ln>
        </p:spPr>
      </p:pic>
      <p:pic>
        <p:nvPicPr>
          <p:cNvPr id="2" name="No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
        <p:nvSpPr>
          <p:cNvPr id="3" name="角丸四角形 2"/>
          <p:cNvSpPr/>
          <p:nvPr/>
        </p:nvSpPr>
        <p:spPr>
          <a:xfrm>
            <a:off x="5294115" y="2521468"/>
            <a:ext cx="1688656" cy="602623"/>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smtClean="0">
                <a:solidFill>
                  <a:srgbClr val="FF0000"/>
                </a:solidFill>
                <a:latin typeface="Meiryo UI" panose="020B0604030504040204" pitchFamily="50" charset="-128"/>
                <a:ea typeface="Meiryo UI" panose="020B0604030504040204" pitchFamily="50" charset="-128"/>
              </a:rPr>
              <a:t>臨時窓口にて利用可</a:t>
            </a:r>
            <a:endParaRPr kumimoji="1" lang="en-US" altLang="ja-JP" sz="2000" b="1" smtClean="0">
              <a:solidFill>
                <a:srgbClr val="FF0000"/>
              </a:solidFill>
              <a:latin typeface="Meiryo UI" panose="020B0604030504040204" pitchFamily="50" charset="-128"/>
              <a:ea typeface="Meiryo UI" panose="020B0604030504040204" pitchFamily="50" charset="-128"/>
            </a:endParaRPr>
          </a:p>
        </p:txBody>
      </p:sp>
      <p:sp>
        <p:nvSpPr>
          <p:cNvPr id="17" name="角丸四角形 16"/>
          <p:cNvSpPr/>
          <p:nvPr/>
        </p:nvSpPr>
        <p:spPr>
          <a:xfrm>
            <a:off x="5574725" y="5492068"/>
            <a:ext cx="1234588" cy="414337"/>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rgbClr val="FF0000"/>
                </a:solidFill>
                <a:latin typeface="Meiryo UI" panose="020B0604030504040204" pitchFamily="50" charset="-128"/>
                <a:ea typeface="Meiryo UI" panose="020B0604030504040204" pitchFamily="50" charset="-128"/>
              </a:rPr>
              <a:t>休館中</a:t>
            </a:r>
            <a:endParaRPr kumimoji="1" lang="en-US" altLang="ja-JP" sz="2000" b="1" smtClean="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446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6" fill="hold"/>
                                        <p:tgtEl>
                                          <p:spTgt spid="2"/>
                                        </p:tgtEl>
                                      </p:cBhvr>
                                    </p:cmd>
                                  </p:childTnLst>
                                </p:cTn>
                              </p:par>
                              <p:par>
                                <p:cTn id="7" presetID="3" presetClass="emph" presetSubtype="2" fill="hold" grpId="0" nodeType="withEffect">
                                  <p:stCondLst>
                                    <p:cond delay="10000"/>
                                  </p:stCondLst>
                                  <p:childTnLst>
                                    <p:animClr clrSpc="rgb" dir="cw">
                                      <p:cBhvr override="childStyle">
                                        <p:cTn id="8" dur="2000" fill="hold"/>
                                        <p:tgtEl>
                                          <p:spTgt spid="36865"/>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368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3305175" y="2130426"/>
            <a:ext cx="6103938" cy="1470025"/>
          </a:xfrm>
        </p:spPr>
        <p:txBody>
          <a:bodyPr/>
          <a:lstStyle/>
          <a:p>
            <a:pPr eaLnBrk="1" hangingPunct="1"/>
            <a:r>
              <a:rPr lang="ja-JP" altLang="en-US" sz="8800" dirty="0">
                <a:solidFill>
                  <a:schemeClr val="tx1"/>
                </a:solidFill>
                <a:latin typeface="Meiryo UI" panose="020B0604030504040204" pitchFamily="50" charset="-128"/>
                <a:ea typeface="Meiryo UI" panose="020B0604030504040204" pitchFamily="50" charset="-128"/>
              </a:rPr>
              <a:t>本館の紹介</a:t>
            </a:r>
          </a:p>
        </p:txBody>
      </p:sp>
      <p:pic>
        <p:nvPicPr>
          <p:cNvPr id="3891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7650" y="5180014"/>
            <a:ext cx="9145588"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o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9304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7" name="Google Shape;126;p4"/>
          <p:cNvPicPr preferRelativeResize="0"/>
          <p:nvPr/>
        </p:nvPicPr>
        <p:blipFill rotWithShape="1">
          <a:blip r:embed="rId5">
            <a:alphaModFix/>
          </a:blip>
          <a:srcRect t="-1" b="-249"/>
          <a:stretch/>
        </p:blipFill>
        <p:spPr>
          <a:xfrm>
            <a:off x="5363869" y="753681"/>
            <a:ext cx="6066131" cy="5291519"/>
          </a:xfrm>
          <a:prstGeom prst="rect">
            <a:avLst/>
          </a:prstGeom>
          <a:noFill/>
          <a:ln>
            <a:noFill/>
          </a:ln>
          <a:effectLst>
            <a:outerShdw blurRad="292100" dist="139700" dir="2700000" algn="tl" rotWithShape="0">
              <a:srgbClr val="333333">
                <a:alpha val="64705"/>
              </a:srgbClr>
            </a:outerShdw>
          </a:effectLst>
        </p:spPr>
      </p:pic>
      <p:sp>
        <p:nvSpPr>
          <p:cNvPr id="3" name="コンテンツ プレースホルダー 2"/>
          <p:cNvSpPr>
            <a:spLocks noGrp="1"/>
          </p:cNvSpPr>
          <p:nvPr>
            <p:ph idx="1"/>
          </p:nvPr>
        </p:nvSpPr>
        <p:spPr>
          <a:xfrm>
            <a:off x="395289" y="449674"/>
            <a:ext cx="6716711" cy="4147725"/>
          </a:xfrm>
        </p:spPr>
        <p:txBody>
          <a:bodyPr rtlCol="0">
            <a:normAutofit/>
          </a:bodyPr>
          <a:lstStyle/>
          <a:p>
            <a:pPr eaLnBrk="1" fontAlgn="auto" hangingPunct="1">
              <a:spcAft>
                <a:spcPts val="0"/>
              </a:spcAft>
              <a:defRPr/>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Aft>
                <a:spcPts val="0"/>
              </a:spcAft>
              <a:defRPr/>
            </a:pPr>
            <a:r>
              <a:rPr lang="ja-JP" altLang="en-US" sz="3600" dirty="0">
                <a:latin typeface="Meiryo UI" panose="020B0604030504040204" pitchFamily="50" charset="-128"/>
                <a:ea typeface="Meiryo UI" panose="020B0604030504040204" pitchFamily="50" charset="-128"/>
                <a:cs typeface="Meiryo UI" panose="020B0604030504040204" pitchFamily="50" charset="-128"/>
              </a:rPr>
              <a:t>学部学生向け資料</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Aft>
                <a:spcPts val="0"/>
              </a:spcAft>
              <a:defRPr/>
            </a:pPr>
            <a:r>
              <a:rPr lang="ja-JP" altLang="en-US" sz="3600" dirty="0">
                <a:latin typeface="Meiryo UI" panose="020B0604030504040204" pitchFamily="50" charset="-128"/>
                <a:ea typeface="Meiryo UI" panose="020B0604030504040204" pitchFamily="50" charset="-128"/>
                <a:cs typeface="Meiryo UI" panose="020B0604030504040204" pitchFamily="50" charset="-128"/>
              </a:rPr>
              <a:t>文科系資料中心</a:t>
            </a:r>
            <a:endParaRPr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spcAft>
                <a:spcPts val="0"/>
              </a:spcAft>
              <a:defRPr/>
            </a:pPr>
            <a:r>
              <a:rPr lang="ja-JP" altLang="en-US" sz="3600">
                <a:latin typeface="Meiryo UI" panose="020B0604030504040204" pitchFamily="50" charset="-128"/>
                <a:ea typeface="Meiryo UI" panose="020B0604030504040204" pitchFamily="50" charset="-128"/>
                <a:cs typeface="Meiryo UI" panose="020B0604030504040204" pitchFamily="50" charset="-128"/>
              </a:rPr>
              <a:t>蔵書数</a:t>
            </a:r>
            <a:r>
              <a:rPr lang="ja-JP" altLang="en-US" sz="360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fontAlgn="auto" hangingPunct="1">
              <a:spcAft>
                <a:spcPts val="0"/>
              </a:spcAft>
              <a:buNone/>
              <a:defRPr/>
            </a:pPr>
            <a:endParaRPr lang="en-US" altLang="ja-JP" sz="360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No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テキスト ボックス 4"/>
          <p:cNvSpPr txBox="1"/>
          <p:nvPr/>
        </p:nvSpPr>
        <p:spPr>
          <a:xfrm>
            <a:off x="257518" y="2971799"/>
            <a:ext cx="4892686" cy="1311128"/>
          </a:xfrm>
          <a:prstGeom prst="rect">
            <a:avLst/>
          </a:prstGeom>
          <a:noFill/>
        </p:spPr>
        <p:txBody>
          <a:bodyPr wrap="none" rtlCol="0">
            <a:spAutoFit/>
          </a:bodyPr>
          <a:lstStyle/>
          <a:p>
            <a:pPr lvl="0">
              <a:spcBef>
                <a:spcPct val="20000"/>
              </a:spcBef>
              <a:defRPr/>
            </a:pPr>
            <a:r>
              <a:rPr lang="ja-JP" altLang="en-US" sz="3600">
                <a:solidFill>
                  <a:prstClr val="black"/>
                </a:solidFill>
                <a:latin typeface="Meiryo UI" panose="020B0604030504040204" pitchFamily="50" charset="-128"/>
                <a:ea typeface="Meiryo UI" panose="020B0604030504040204" pitchFamily="50" charset="-128"/>
                <a:cs typeface="Meiryo UI" panose="020B0604030504040204" pitchFamily="50" charset="-128"/>
              </a:rPr>
              <a:t>（東北大学附属図書館</a:t>
            </a:r>
            <a:endParaRPr lang="en-US" altLang="ja-JP" sz="36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spcBef>
                <a:spcPct val="20000"/>
              </a:spcBef>
              <a:defRPr/>
            </a:pPr>
            <a:r>
              <a:rPr lang="ja-JP" altLang="en-US" sz="3600">
                <a:solidFill>
                  <a:prstClr val="black"/>
                </a:solidFill>
                <a:latin typeface="Meiryo UI" panose="020B0604030504040204" pitchFamily="50" charset="-128"/>
                <a:ea typeface="Meiryo UI" panose="020B0604030504040204" pitchFamily="50" charset="-128"/>
                <a:cs typeface="Meiryo UI" panose="020B0604030504040204" pitchFamily="50" charset="-128"/>
              </a:rPr>
              <a:t>　全体では約</a:t>
            </a:r>
            <a:r>
              <a:rPr lang="en-US" altLang="ja-JP" sz="3600">
                <a:solidFill>
                  <a:prstClr val="black"/>
                </a:solidFill>
                <a:latin typeface="Meiryo UI" panose="020B0604030504040204" pitchFamily="50" charset="-128"/>
                <a:ea typeface="Meiryo UI" panose="020B0604030504040204" pitchFamily="50" charset="-128"/>
                <a:cs typeface="Meiryo UI" panose="020B0604030504040204" pitchFamily="50" charset="-128"/>
              </a:rPr>
              <a:t>420</a:t>
            </a:r>
            <a:r>
              <a:rPr lang="ja-JP" altLang="en-US" sz="3600">
                <a:solidFill>
                  <a:prstClr val="black"/>
                </a:solidFill>
                <a:latin typeface="Meiryo UI" panose="020B0604030504040204" pitchFamily="50" charset="-128"/>
                <a:ea typeface="Meiryo UI" panose="020B0604030504040204" pitchFamily="50" charset="-128"/>
                <a:cs typeface="Meiryo UI" panose="020B0604030504040204" pitchFamily="50" charset="-128"/>
              </a:rPr>
              <a:t>万冊）</a:t>
            </a:r>
            <a:endParaRPr lang="ja-JP" altLang="en-US" sz="3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538407" y="2200370"/>
            <a:ext cx="2430474" cy="646331"/>
          </a:xfrm>
          <a:prstGeom prst="rect">
            <a:avLst/>
          </a:prstGeom>
          <a:noFill/>
        </p:spPr>
        <p:txBody>
          <a:bodyPr wrap="none" rtlCol="0">
            <a:spAutoFit/>
          </a:bodyPr>
          <a:lstStyle/>
          <a:p>
            <a:r>
              <a:rPr lang="ja-JP" altLang="en-US" sz="3600">
                <a:solidFill>
                  <a:srgbClr val="FF0000"/>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3600">
                <a:solidFill>
                  <a:srgbClr val="FF0000"/>
                </a:solidFill>
                <a:latin typeface="Meiryo UI" panose="020B0604030504040204" pitchFamily="50" charset="-128"/>
                <a:ea typeface="Meiryo UI" panose="020B0604030504040204" pitchFamily="50" charset="-128"/>
                <a:cs typeface="Meiryo UI" panose="020B0604030504040204" pitchFamily="50" charset="-128"/>
              </a:rPr>
              <a:t>280</a:t>
            </a:r>
            <a:r>
              <a:rPr lang="ja-JP" altLang="en-US" sz="3600">
                <a:solidFill>
                  <a:srgbClr val="FF0000"/>
                </a:solidFill>
                <a:latin typeface="Meiryo UI" panose="020B0604030504040204" pitchFamily="50" charset="-128"/>
                <a:ea typeface="Meiryo UI" panose="020B0604030504040204" pitchFamily="50" charset="-128"/>
                <a:cs typeface="Meiryo UI" panose="020B0604030504040204" pitchFamily="50" charset="-128"/>
              </a:rPr>
              <a:t>万冊</a:t>
            </a:r>
            <a:endParaRPr kumimoji="1" lang="ja-JP" altLang="en-US">
              <a:solidFill>
                <a:srgbClr val="FF0000"/>
              </a:solidFill>
            </a:endParaRPr>
          </a:p>
        </p:txBody>
      </p:sp>
    </p:spTree>
    <p:extLst>
      <p:ext uri="{BB962C8B-B14F-4D97-AF65-F5344CB8AC3E}">
        <p14:creationId xmlns:p14="http://schemas.microsoft.com/office/powerpoint/2010/main" val="2483872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8" fill="hold"/>
                                        <p:tgtEl>
                                          <p:spTgt spid="2"/>
                                        </p:tgtEl>
                                      </p:cBhvr>
                                    </p:cmd>
                                  </p:childTnLst>
                                </p:cTn>
                              </p:par>
                              <p:par>
                                <p:cTn id="7" presetID="22" presetClass="entr" presetSubtype="8" fill="hold" grpId="0" nodeType="withEffect">
                                  <p:stCondLst>
                                    <p:cond delay="475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2522" y="1052736"/>
            <a:ext cx="4209421" cy="5472608"/>
          </a:xfrm>
          <a:prstGeom prst="rect">
            <a:avLst/>
          </a:prstGeom>
        </p:spPr>
      </p:pic>
      <p:pic>
        <p:nvPicPr>
          <p:cNvPr id="9" name="図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75520" y="1087138"/>
            <a:ext cx="4248472" cy="5438206"/>
          </a:xfrm>
          <a:prstGeom prst="rect">
            <a:avLst/>
          </a:prstGeom>
        </p:spPr>
      </p:pic>
      <p:sp>
        <p:nvSpPr>
          <p:cNvPr id="43010" name="コンテンツ プレースホルダー 2"/>
          <p:cNvSpPr>
            <a:spLocks noGrp="1"/>
          </p:cNvSpPr>
          <p:nvPr>
            <p:ph idx="1"/>
          </p:nvPr>
        </p:nvSpPr>
        <p:spPr>
          <a:xfrm>
            <a:off x="1992313" y="1916956"/>
            <a:ext cx="3827462" cy="4824413"/>
          </a:xfrm>
        </p:spPr>
        <p:txBody>
          <a:bodyPr/>
          <a:lstStyle/>
          <a:p>
            <a:pPr marL="0" indent="0" eaLnBrk="1" hangingPunct="1">
              <a:buNone/>
            </a:pPr>
            <a:r>
              <a:rPr lang="ja-JP" altLang="en-US" dirty="0">
                <a:latin typeface="Meiryo UI" panose="020B0604030504040204" pitchFamily="50" charset="-128"/>
                <a:ea typeface="Meiryo UI" panose="020B0604030504040204" pitchFamily="50" charset="-128"/>
              </a:rPr>
              <a:t>   </a:t>
            </a:r>
          </a:p>
        </p:txBody>
      </p:sp>
      <p:sp>
        <p:nvSpPr>
          <p:cNvPr id="43012" name="テキスト ボックス 1"/>
          <p:cNvSpPr txBox="1">
            <a:spLocks noChangeArrowheads="1"/>
          </p:cNvSpPr>
          <p:nvPr/>
        </p:nvSpPr>
        <p:spPr bwMode="auto">
          <a:xfrm>
            <a:off x="1883631" y="1436297"/>
            <a:ext cx="4032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spcBef>
                <a:spcPct val="20000"/>
              </a:spcBef>
            </a:pPr>
            <a:r>
              <a:rPr lang="en-US" altLang="ja-JP" sz="4000" b="1" dirty="0">
                <a:solidFill>
                  <a:srgbClr val="000000"/>
                </a:solidFill>
                <a:latin typeface="Meiryo UI" panose="020B0604030504040204" pitchFamily="50" charset="-128"/>
                <a:ea typeface="Meiryo UI" panose="020B0604030504040204" pitchFamily="50" charset="-128"/>
              </a:rPr>
              <a:t>1</a:t>
            </a:r>
            <a:r>
              <a:rPr lang="ja-JP" altLang="en-US" sz="4000" b="1" dirty="0">
                <a:solidFill>
                  <a:srgbClr val="000000"/>
                </a:solidFill>
                <a:latin typeface="Meiryo UI" panose="020B0604030504040204" pitchFamily="50" charset="-128"/>
                <a:ea typeface="Meiryo UI" panose="020B0604030504040204" pitchFamily="50" charset="-128"/>
              </a:rPr>
              <a:t>号館</a:t>
            </a:r>
          </a:p>
        </p:txBody>
      </p:sp>
      <p:sp>
        <p:nvSpPr>
          <p:cNvPr id="43013" name="テキスト ボックス 2"/>
          <p:cNvSpPr txBox="1">
            <a:spLocks noChangeArrowheads="1"/>
          </p:cNvSpPr>
          <p:nvPr/>
        </p:nvSpPr>
        <p:spPr bwMode="auto">
          <a:xfrm>
            <a:off x="1920875" y="2624981"/>
            <a:ext cx="3898900" cy="3671887"/>
          </a:xfrm>
          <a:prstGeom prst="rect">
            <a:avLst/>
          </a:prstGeom>
          <a:solidFill>
            <a:schemeClr val="bg1">
              <a:alpha val="73000"/>
            </a:schemeClr>
          </a:solidFill>
          <a:ln>
            <a:noFill/>
          </a:ln>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endParaRPr lang="en-US" altLang="ja-JP" sz="4000" dirty="0">
              <a:solidFill>
                <a:prstClr val="black"/>
              </a:solidFill>
              <a:ea typeface="メイリオ" panose="020B0604030504040204" pitchFamily="50" charset="-128"/>
            </a:endParaRPr>
          </a:p>
          <a:p>
            <a:pPr algn="ctr"/>
            <a:r>
              <a:rPr lang="ja-JP" altLang="en-US" sz="3200" dirty="0">
                <a:solidFill>
                  <a:prstClr val="black"/>
                </a:solidFill>
                <a:ea typeface="メイリオ" panose="020B0604030504040204" pitchFamily="50" charset="-128"/>
              </a:rPr>
              <a:t>主に</a:t>
            </a:r>
            <a:endParaRPr lang="en-US" altLang="ja-JP" sz="3200" dirty="0">
              <a:solidFill>
                <a:prstClr val="black"/>
              </a:solidFill>
              <a:ea typeface="メイリオ" panose="020B0604030504040204" pitchFamily="50" charset="-128"/>
            </a:endParaRPr>
          </a:p>
          <a:p>
            <a:pPr algn="ctr"/>
            <a:r>
              <a:rPr lang="ja-JP" altLang="en-US" sz="6000" dirty="0">
                <a:solidFill>
                  <a:prstClr val="black"/>
                </a:solidFill>
                <a:ea typeface="メイリオ" panose="020B0604030504040204" pitchFamily="50" charset="-128"/>
              </a:rPr>
              <a:t>図書</a:t>
            </a:r>
            <a:endParaRPr lang="ja-JP" altLang="en-US" sz="8800" dirty="0">
              <a:solidFill>
                <a:prstClr val="black"/>
              </a:solidFill>
              <a:ea typeface="メイリオ" panose="020B0604030504040204" pitchFamily="50" charset="-128"/>
            </a:endParaRPr>
          </a:p>
          <a:p>
            <a:endParaRPr lang="en-US" altLang="ja-JP" dirty="0">
              <a:solidFill>
                <a:prstClr val="black"/>
              </a:solidFill>
              <a:ea typeface="メイリオ" panose="020B0604030504040204" pitchFamily="50" charset="-128"/>
            </a:endParaRPr>
          </a:p>
          <a:p>
            <a:pPr algn="r"/>
            <a:r>
              <a:rPr lang="ja-JP" altLang="en-US" sz="3600" dirty="0">
                <a:solidFill>
                  <a:prstClr val="black"/>
                </a:solidFill>
                <a:ea typeface="メイリオ" panose="020B0604030504040204" pitchFamily="50" charset="-128"/>
              </a:rPr>
              <a:t>－学習用図書</a:t>
            </a:r>
          </a:p>
          <a:p>
            <a:pPr algn="r"/>
            <a:r>
              <a:rPr lang="ja-JP" altLang="en-US" sz="3600" dirty="0">
                <a:solidFill>
                  <a:prstClr val="black"/>
                </a:solidFill>
                <a:ea typeface="メイリオ" panose="020B0604030504040204" pitchFamily="50" charset="-128"/>
              </a:rPr>
              <a:t>－研究用図書</a:t>
            </a:r>
            <a:endParaRPr lang="en-US" altLang="ja-JP" sz="3600" dirty="0">
              <a:solidFill>
                <a:prstClr val="black"/>
              </a:solidFill>
              <a:ea typeface="メイリオ" panose="020B0604030504040204" pitchFamily="50" charset="-128"/>
            </a:endParaRPr>
          </a:p>
          <a:p>
            <a:endParaRPr lang="en-US" altLang="ja-JP" dirty="0">
              <a:solidFill>
                <a:prstClr val="black"/>
              </a:solidFill>
              <a:ea typeface="メイリオ" panose="020B0604030504040204" pitchFamily="50" charset="-128"/>
            </a:endParaRPr>
          </a:p>
          <a:p>
            <a:endParaRPr lang="en-US" altLang="ja-JP" dirty="0">
              <a:solidFill>
                <a:prstClr val="black"/>
              </a:solidFill>
              <a:ea typeface="メイリオ" panose="020B0604030504040204" pitchFamily="50" charset="-128"/>
            </a:endParaRPr>
          </a:p>
          <a:p>
            <a:endParaRPr lang="en-US" altLang="ja-JP" dirty="0">
              <a:solidFill>
                <a:prstClr val="black"/>
              </a:solidFill>
              <a:ea typeface="メイリオ" panose="020B0604030504040204" pitchFamily="50" charset="-128"/>
            </a:endParaRPr>
          </a:p>
          <a:p>
            <a:endParaRPr lang="ja-JP" altLang="en-US" dirty="0">
              <a:solidFill>
                <a:prstClr val="black"/>
              </a:solidFill>
              <a:ea typeface="メイリオ" panose="020B0604030504040204" pitchFamily="50" charset="-128"/>
            </a:endParaRPr>
          </a:p>
        </p:txBody>
      </p:sp>
      <p:sp>
        <p:nvSpPr>
          <p:cNvPr id="43014" name="テキスト ボックス 8"/>
          <p:cNvSpPr txBox="1">
            <a:spLocks noChangeArrowheads="1"/>
          </p:cNvSpPr>
          <p:nvPr/>
        </p:nvSpPr>
        <p:spPr bwMode="auto">
          <a:xfrm>
            <a:off x="6383338" y="2493342"/>
            <a:ext cx="3887788" cy="3785652"/>
          </a:xfrm>
          <a:prstGeom prst="rect">
            <a:avLst/>
          </a:prstGeom>
          <a:solidFill>
            <a:schemeClr val="bg1">
              <a:alpha val="73000"/>
            </a:schemeClr>
          </a:solidFill>
          <a:ln>
            <a:noFill/>
          </a:ln>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4000" dirty="0">
                <a:solidFill>
                  <a:prstClr val="black"/>
                </a:solidFill>
                <a:latin typeface="メイリオ" panose="020B0604030504040204" pitchFamily="50" charset="-128"/>
                <a:ea typeface="メイリオ" panose="020B0604030504040204" pitchFamily="50" charset="-128"/>
              </a:rPr>
              <a:t>1F</a:t>
            </a:r>
            <a:r>
              <a:rPr lang="ja-JP" altLang="en-US" sz="4000" dirty="0">
                <a:solidFill>
                  <a:prstClr val="black"/>
                </a:solidFill>
                <a:latin typeface="メイリオ" panose="020B0604030504040204" pitchFamily="50" charset="-128"/>
                <a:ea typeface="メイリオ" panose="020B0604030504040204" pitchFamily="50" charset="-128"/>
              </a:rPr>
              <a:t>～</a:t>
            </a:r>
            <a:r>
              <a:rPr lang="en-US" altLang="ja-JP" sz="4000" dirty="0">
                <a:solidFill>
                  <a:prstClr val="black"/>
                </a:solidFill>
                <a:latin typeface="メイリオ" panose="020B0604030504040204" pitchFamily="50" charset="-128"/>
                <a:ea typeface="メイリオ" panose="020B0604030504040204" pitchFamily="50" charset="-128"/>
              </a:rPr>
              <a:t>3F</a:t>
            </a:r>
          </a:p>
          <a:p>
            <a:pPr algn="ctr"/>
            <a:r>
              <a:rPr lang="ja-JP" altLang="en-US" sz="3200" dirty="0">
                <a:solidFill>
                  <a:prstClr val="black"/>
                </a:solidFill>
                <a:ea typeface="メイリオ" panose="020B0604030504040204" pitchFamily="50" charset="-128"/>
              </a:rPr>
              <a:t>主に</a:t>
            </a:r>
            <a:endParaRPr lang="en-US" altLang="ja-JP" sz="3200" dirty="0">
              <a:solidFill>
                <a:prstClr val="black"/>
              </a:solidFill>
              <a:ea typeface="メイリオ" panose="020B0604030504040204" pitchFamily="50" charset="-128"/>
            </a:endParaRPr>
          </a:p>
          <a:p>
            <a:pPr algn="ctr"/>
            <a:r>
              <a:rPr lang="ja-JP" altLang="en-US" sz="6000" dirty="0">
                <a:solidFill>
                  <a:prstClr val="black"/>
                </a:solidFill>
                <a:ea typeface="メイリオ" panose="020B0604030504040204" pitchFamily="50" charset="-128"/>
              </a:rPr>
              <a:t>雑誌</a:t>
            </a:r>
            <a:endParaRPr lang="en-US" altLang="ja-JP" sz="6000" dirty="0">
              <a:solidFill>
                <a:prstClr val="black"/>
              </a:solidFill>
              <a:ea typeface="メイリオ" panose="020B0604030504040204" pitchFamily="50" charset="-128"/>
            </a:endParaRPr>
          </a:p>
          <a:p>
            <a:pPr algn="ctr"/>
            <a:endParaRPr lang="en-US" altLang="ja-JP" sz="3200" dirty="0">
              <a:solidFill>
                <a:prstClr val="black"/>
              </a:solidFill>
              <a:ea typeface="メイリオ" panose="020B0604030504040204" pitchFamily="50" charset="-128"/>
            </a:endParaRPr>
          </a:p>
          <a:p>
            <a:pPr algn="r"/>
            <a:r>
              <a:rPr lang="ja-JP" altLang="en-US" sz="3600" dirty="0">
                <a:solidFill>
                  <a:prstClr val="black"/>
                </a:solidFill>
                <a:latin typeface="メイリオ" panose="020B0604030504040204" pitchFamily="50" charset="-128"/>
                <a:ea typeface="メイリオ" panose="020B0604030504040204" pitchFamily="50" charset="-128"/>
              </a:rPr>
              <a:t>  </a:t>
            </a:r>
            <a:endParaRPr lang="en-US" altLang="ja-JP" sz="3600" dirty="0">
              <a:solidFill>
                <a:prstClr val="black"/>
              </a:solidFill>
              <a:ea typeface="メイリオ" panose="020B0604030504040204" pitchFamily="50" charset="-128"/>
            </a:endParaRPr>
          </a:p>
          <a:p>
            <a:pPr algn="r"/>
            <a:r>
              <a:rPr lang="ja-JP" altLang="en-US" sz="3600" dirty="0">
                <a:solidFill>
                  <a:prstClr val="black"/>
                </a:solidFill>
                <a:ea typeface="メイリオ" panose="020B0604030504040204" pitchFamily="50" charset="-128"/>
              </a:rPr>
              <a:t>４</a:t>
            </a:r>
            <a:r>
              <a:rPr lang="en-US" altLang="ja-JP" sz="3600" dirty="0">
                <a:solidFill>
                  <a:prstClr val="black"/>
                </a:solidFill>
                <a:ea typeface="メイリオ" panose="020B0604030504040204" pitchFamily="50" charset="-128"/>
              </a:rPr>
              <a:t>F </a:t>
            </a:r>
            <a:r>
              <a:rPr lang="ja-JP" altLang="en-US" sz="3600" dirty="0">
                <a:solidFill>
                  <a:prstClr val="black"/>
                </a:solidFill>
                <a:ea typeface="メイリオ" panose="020B0604030504040204" pitchFamily="50" charset="-128"/>
              </a:rPr>
              <a:t>貴重書閲覧室</a:t>
            </a:r>
            <a:endParaRPr lang="en-US" altLang="ja-JP" sz="3600" dirty="0">
              <a:solidFill>
                <a:prstClr val="black"/>
              </a:solidFill>
              <a:ea typeface="メイリオ" panose="020B0604030504040204" pitchFamily="50" charset="-128"/>
            </a:endParaRPr>
          </a:p>
        </p:txBody>
      </p:sp>
      <p:sp>
        <p:nvSpPr>
          <p:cNvPr id="10" name="テキスト ボックス 8"/>
          <p:cNvSpPr txBox="1">
            <a:spLocks noChangeArrowheads="1"/>
          </p:cNvSpPr>
          <p:nvPr/>
        </p:nvSpPr>
        <p:spPr bwMode="auto">
          <a:xfrm>
            <a:off x="6862602" y="1436367"/>
            <a:ext cx="2929260" cy="707886"/>
          </a:xfrm>
          <a:prstGeom prst="rect">
            <a:avLst/>
          </a:prstGeom>
          <a:solidFill>
            <a:schemeClr val="bg1">
              <a:alpha val="73000"/>
            </a:schemeClr>
          </a:solidFill>
          <a:ln>
            <a:noFill/>
          </a:ln>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4000" b="1" dirty="0">
                <a:solidFill>
                  <a:srgbClr val="000000"/>
                </a:solidFill>
                <a:latin typeface="Meiryo UI" panose="020B0604030504040204" pitchFamily="50" charset="-128"/>
                <a:ea typeface="Meiryo UI" panose="020B0604030504040204" pitchFamily="50" charset="-128"/>
              </a:rPr>
              <a:t>２号館</a:t>
            </a:r>
          </a:p>
        </p:txBody>
      </p:sp>
      <p:sp>
        <p:nvSpPr>
          <p:cNvPr id="4" name="スライド番号プレースホルダー 3"/>
          <p:cNvSpPr>
            <a:spLocks noGrp="1"/>
          </p:cNvSpPr>
          <p:nvPr>
            <p:ph type="sldNum" sz="quarter" idx="12"/>
          </p:nvPr>
        </p:nvSpPr>
        <p:spPr/>
        <p:txBody>
          <a:bodyPr/>
          <a:lstStyle/>
          <a:p>
            <a:fld id="{2741D772-B245-4649-A4AF-FFBC6E2BCFCB}" type="slidenum">
              <a:rPr lang="ja-JP" altLang="en-US" smtClean="0"/>
              <a:pPr/>
              <a:t>7</a:t>
            </a:fld>
            <a:endParaRPr lang="en-US" altLang="ja-JP"/>
          </a:p>
        </p:txBody>
      </p:sp>
      <p:sp>
        <p:nvSpPr>
          <p:cNvPr id="3" name="テキスト ボックス 2"/>
          <p:cNvSpPr txBox="1"/>
          <p:nvPr/>
        </p:nvSpPr>
        <p:spPr>
          <a:xfrm>
            <a:off x="5224760" y="450929"/>
            <a:ext cx="1723549" cy="461665"/>
          </a:xfrm>
          <a:prstGeom prst="rect">
            <a:avLst/>
          </a:prstGeom>
          <a:noFill/>
        </p:spPr>
        <p:txBody>
          <a:bodyPr wrap="none" rtlCol="0">
            <a:spAutoFit/>
          </a:bodyPr>
          <a:lstStyle/>
          <a:p>
            <a:pPr algn="ctr"/>
            <a:r>
              <a:rPr lang="ja-JP" altLang="en-US" sz="2400" dirty="0">
                <a:solidFill>
                  <a:prstClr val="black"/>
                </a:solidFill>
                <a:latin typeface="Meiryo UI" panose="020B0604030504040204" pitchFamily="50" charset="-128"/>
                <a:ea typeface="Meiryo UI" panose="020B0604030504040204" pitchFamily="50" charset="-128"/>
              </a:rPr>
              <a:t>本館の構成</a:t>
            </a:r>
          </a:p>
        </p:txBody>
      </p:sp>
      <p:pic>
        <p:nvPicPr>
          <p:cNvPr id="5" name="No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0430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143250" y="333375"/>
            <a:ext cx="5843588" cy="1143000"/>
          </a:xfrm>
        </p:spPr>
        <p:txBody>
          <a:bodyPr/>
          <a:lstStyle/>
          <a:p>
            <a:pPr eaLnBrk="1" hangingPunct="1"/>
            <a:r>
              <a:rPr lang="ja-JP" altLang="en-US" sz="5400">
                <a:latin typeface="Meiryo UI" panose="020B0604030504040204" pitchFamily="50" charset="-128"/>
                <a:ea typeface="Meiryo UI" panose="020B0604030504040204" pitchFamily="50" charset="-128"/>
              </a:rPr>
              <a:t>開館時間</a:t>
            </a:r>
            <a:endParaRPr lang="ja-JP" altLang="en-US">
              <a:latin typeface="Meiryo UI" panose="020B0604030504040204" pitchFamily="50" charset="-128"/>
              <a:ea typeface="Meiryo UI" panose="020B0604030504040204" pitchFamily="50" charset="-128"/>
            </a:endParaRPr>
          </a:p>
        </p:txBody>
      </p:sp>
      <p:sp>
        <p:nvSpPr>
          <p:cNvPr id="55299" name="Rectangle 3"/>
          <p:cNvSpPr>
            <a:spLocks noGrp="1" noChangeArrowheads="1"/>
          </p:cNvSpPr>
          <p:nvPr>
            <p:ph type="body" idx="1"/>
          </p:nvPr>
        </p:nvSpPr>
        <p:spPr>
          <a:xfrm>
            <a:off x="1774826" y="1557339"/>
            <a:ext cx="8208963" cy="4924425"/>
          </a:xfrm>
        </p:spPr>
        <p:txBody>
          <a:bodyPr rtlCol="0">
            <a:noAutofit/>
          </a:bodyPr>
          <a:lstStyle/>
          <a:p>
            <a:pPr eaLnBrk="1" fontAlgn="auto" hangingPunct="1">
              <a:lnSpc>
                <a:spcPts val="4000"/>
              </a:lnSpc>
              <a:spcAft>
                <a:spcPts val="0"/>
              </a:spcAft>
              <a:defRPr/>
            </a:pPr>
            <a:r>
              <a:rPr lang="ja-JP" altLang="en-US" sz="4000" dirty="0">
                <a:latin typeface="Meiryo UI" panose="020B0604030504040204" pitchFamily="50" charset="-128"/>
                <a:ea typeface="Meiryo UI" panose="020B0604030504040204" pitchFamily="50" charset="-128"/>
                <a:cs typeface="Meiryo UI" panose="020B0604030504040204" pitchFamily="50" charset="-128"/>
              </a:rPr>
              <a:t>平日</a:t>
            </a:r>
            <a:endParaRPr lang="ja-JP" altLang="en-US" sz="36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4000"/>
              </a:lnSpc>
              <a:spcAft>
                <a:spcPts val="0"/>
              </a:spcAft>
              <a:buNone/>
              <a:defRPr/>
            </a:pPr>
            <a:r>
              <a:rPr lang="ja-JP" altLang="en-US" sz="4000" dirty="0">
                <a:latin typeface="Meiryo UI" panose="020B0604030504040204" pitchFamily="50" charset="-128"/>
                <a:ea typeface="Meiryo UI" panose="020B0604030504040204" pitchFamily="50" charset="-128"/>
                <a:cs typeface="Meiryo UI" panose="020B0604030504040204" pitchFamily="50" charset="-128"/>
              </a:rPr>
              <a:t>　　　　１号館　</a:t>
            </a:r>
            <a:r>
              <a:rPr lang="ja-JP" altLang="en-US" sz="4000">
                <a:latin typeface="Meiryo UI" panose="020B0604030504040204" pitchFamily="50" charset="-128"/>
                <a:ea typeface="Meiryo UI" panose="020B0604030504040204" pitchFamily="50" charset="-128"/>
                <a:cs typeface="Meiryo UI" panose="020B0604030504040204" pitchFamily="50" charset="-128"/>
              </a:rPr>
              <a:t> </a:t>
            </a:r>
            <a:r>
              <a:rPr lang="en-US" altLang="ja-JP" sz="4000" b="1" dirty="0">
                <a:solidFill>
                  <a:schemeClr val="accent4"/>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4000" b="1" smtClean="0">
                <a:solidFill>
                  <a:schemeClr val="accent4"/>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4000" b="1" smtClean="0">
                <a:solidFill>
                  <a:schemeClr val="accent4"/>
                </a:solidFill>
                <a:latin typeface="Meiryo UI" panose="020B0604030504040204" pitchFamily="50" charset="-128"/>
                <a:ea typeface="Meiryo UI" panose="020B0604030504040204" pitchFamily="50" charset="-128"/>
                <a:cs typeface="Meiryo UI" panose="020B0604030504040204" pitchFamily="50" charset="-128"/>
              </a:rPr>
              <a:t>00 </a:t>
            </a:r>
            <a:r>
              <a:rPr lang="ja-JP" altLang="en-US" sz="4000" b="1">
                <a:solidFill>
                  <a:schemeClr val="accent4"/>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4000" b="1" smtClean="0">
                <a:solidFill>
                  <a:schemeClr val="accent4"/>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4000" b="1" smtClean="0">
                <a:solidFill>
                  <a:schemeClr val="accent4"/>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4000" b="1" smtClean="0">
                <a:solidFill>
                  <a:schemeClr val="accent4"/>
                </a:solidFill>
                <a:latin typeface="Meiryo UI" panose="020B0604030504040204" pitchFamily="50" charset="-128"/>
                <a:ea typeface="Meiryo UI" panose="020B0604030504040204" pitchFamily="50" charset="-128"/>
                <a:cs typeface="Meiryo UI" panose="020B0604030504040204" pitchFamily="50" charset="-128"/>
              </a:rPr>
              <a:t>00</a:t>
            </a:r>
            <a:r>
              <a:rPr lang="ja-JP" altLang="en-US" sz="40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4000"/>
              </a:lnSpc>
              <a:spcAft>
                <a:spcPts val="0"/>
              </a:spcAft>
              <a:buNone/>
              <a:defRPr/>
            </a:pPr>
            <a:r>
              <a:rPr lang="ja-JP" altLang="en-US" sz="4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２号館　</a:t>
            </a:r>
            <a:r>
              <a:rPr lang="ja-JP" altLang="en-US" sz="400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4000" b="1">
                <a:solidFill>
                  <a:srgbClr val="8064A2"/>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4000" b="1" smtClean="0">
                <a:solidFill>
                  <a:srgbClr val="8064A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4000" b="1" smtClean="0">
                <a:solidFill>
                  <a:srgbClr val="8064A2"/>
                </a:solidFill>
                <a:latin typeface="Meiryo UI" panose="020B0604030504040204" pitchFamily="50" charset="-128"/>
                <a:ea typeface="Meiryo UI" panose="020B0604030504040204" pitchFamily="50" charset="-128"/>
                <a:cs typeface="Meiryo UI" panose="020B0604030504040204" pitchFamily="50" charset="-128"/>
              </a:rPr>
              <a:t>00 </a:t>
            </a:r>
            <a:r>
              <a:rPr lang="ja-JP" altLang="en-US" sz="4000" b="1" dirty="0">
                <a:solidFill>
                  <a:srgbClr val="8064A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4000" b="1" dirty="0">
                <a:solidFill>
                  <a:srgbClr val="8064A2"/>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4000" b="1" dirty="0">
                <a:solidFill>
                  <a:srgbClr val="8064A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4000" b="1" dirty="0">
                <a:solidFill>
                  <a:srgbClr val="8064A2"/>
                </a:solidFill>
                <a:latin typeface="Meiryo UI" panose="020B0604030504040204" pitchFamily="50" charset="-128"/>
                <a:ea typeface="Meiryo UI" panose="020B0604030504040204" pitchFamily="50" charset="-128"/>
                <a:cs typeface="Meiryo UI" panose="020B0604030504040204" pitchFamily="50" charset="-128"/>
              </a:rPr>
              <a:t>00 </a:t>
            </a:r>
            <a:r>
              <a:rPr lang="ja-JP" altLang="en-US" sz="4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4000" dirty="0">
              <a:latin typeface="Meiryo UI" panose="020B0604030504040204" pitchFamily="50" charset="-128"/>
              <a:ea typeface="Meiryo UI" panose="020B0604030504040204" pitchFamily="50" charset="-128"/>
              <a:cs typeface="Meiryo UI" panose="020B0604030504040204" pitchFamily="50" charset="-128"/>
            </a:endParaRPr>
          </a:p>
          <a:p>
            <a:pPr algn="r" eaLnBrk="1" fontAlgn="auto" hangingPunct="1">
              <a:lnSpc>
                <a:spcPts val="3000"/>
              </a:lnSpc>
              <a:spcAft>
                <a:spcPts val="0"/>
              </a:spcAft>
              <a:buNone/>
              <a:defRPr/>
            </a:pPr>
            <a:r>
              <a:rPr lang="ja-JP" altLang="en-US" sz="4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40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4000"/>
              </a:lnSpc>
              <a:spcAft>
                <a:spcPts val="0"/>
              </a:spcAft>
              <a:defRPr/>
            </a:pPr>
            <a:r>
              <a:rPr lang="ja-JP" altLang="en-US" sz="40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土曜日・日曜日・祝日・休日</a:t>
            </a:r>
            <a:r>
              <a:rPr lang="ja-JP" altLang="en-US" sz="4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40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4000"/>
              </a:lnSpc>
              <a:spcAft>
                <a:spcPts val="0"/>
              </a:spcAft>
              <a:buNone/>
              <a:defRPr/>
            </a:pPr>
            <a:r>
              <a:rPr lang="ja-JP" altLang="en-US" sz="4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4000">
                <a:latin typeface="Meiryo UI" panose="020B0604030504040204" pitchFamily="50" charset="-128"/>
                <a:ea typeface="Meiryo UI" panose="020B0604030504040204" pitchFamily="50" charset="-128"/>
                <a:cs typeface="Meiryo UI" panose="020B0604030504040204" pitchFamily="50" charset="-128"/>
              </a:rPr>
              <a:t>　</a:t>
            </a:r>
            <a:r>
              <a:rPr lang="ja-JP" altLang="en-US" sz="4000" smtClean="0">
                <a:latin typeface="Meiryo UI" panose="020B0604030504040204" pitchFamily="50" charset="-128"/>
                <a:ea typeface="Meiryo UI" panose="020B0604030504040204" pitchFamily="50" charset="-128"/>
                <a:cs typeface="Meiryo UI" panose="020B0604030504040204" pitchFamily="50" charset="-128"/>
              </a:rPr>
              <a:t>１号館　</a:t>
            </a:r>
            <a:r>
              <a:rPr lang="ja-JP" altLang="en-US" sz="40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閉館</a:t>
            </a:r>
            <a:endParaRPr lang="en-US" altLang="ja-JP" sz="4000" b="1" dirty="0">
              <a:solidFill>
                <a:schemeClr val="accent4"/>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4000"/>
              </a:lnSpc>
              <a:spcAft>
                <a:spcPts val="0"/>
              </a:spcAft>
              <a:buNone/>
              <a:defRPr/>
            </a:pPr>
            <a:r>
              <a:rPr lang="ja-JP" altLang="en-US" sz="4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4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4000" dirty="0">
                <a:latin typeface="Meiryo UI" panose="020B0604030504040204" pitchFamily="50" charset="-128"/>
                <a:ea typeface="Meiryo UI" panose="020B0604030504040204" pitchFamily="50" charset="-128"/>
                <a:cs typeface="Meiryo UI" panose="020B0604030504040204" pitchFamily="50" charset="-128"/>
              </a:rPr>
              <a:t>号館   </a:t>
            </a:r>
            <a:r>
              <a:rPr lang="ja-JP" altLang="en-US" sz="4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閉館</a:t>
            </a:r>
            <a:r>
              <a:rPr lang="en-US" altLang="ja-JP" sz="44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3000"/>
              </a:lnSpc>
              <a:spcAft>
                <a:spcPts val="0"/>
              </a:spcAft>
              <a:buNone/>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＊開館時間は本･分館･図書室で異なります。</a:t>
            </a:r>
          </a:p>
        </p:txBody>
      </p:sp>
      <p:pic>
        <p:nvPicPr>
          <p:cNvPr id="2" name="No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1229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ja-JP" altLang="en-US" sz="5400">
                <a:latin typeface="Meiryo UI" panose="020B0604030504040204" pitchFamily="50" charset="-128"/>
                <a:ea typeface="Meiryo UI" panose="020B0604030504040204" pitchFamily="50" charset="-128"/>
              </a:rPr>
              <a:t>入　館</a:t>
            </a:r>
            <a:r>
              <a:rPr lang="ja-JP" altLang="en-US" sz="4800">
                <a:latin typeface="Meiryo UI" panose="020B0604030504040204" pitchFamily="50" charset="-128"/>
                <a:ea typeface="Meiryo UI" panose="020B0604030504040204" pitchFamily="50" charset="-128"/>
              </a:rPr>
              <a:t>　</a:t>
            </a:r>
            <a:endParaRPr lang="ja-JP" altLang="en-US" sz="4000">
              <a:latin typeface="Meiryo UI" panose="020B0604030504040204" pitchFamily="50" charset="-128"/>
              <a:ea typeface="Meiryo UI" panose="020B0604030504040204" pitchFamily="50" charset="-128"/>
            </a:endParaRPr>
          </a:p>
        </p:txBody>
      </p:sp>
      <p:sp>
        <p:nvSpPr>
          <p:cNvPr id="49155" name="Text Box 5"/>
          <p:cNvSpPr txBox="1">
            <a:spLocks noChangeArrowheads="1"/>
          </p:cNvSpPr>
          <p:nvPr/>
        </p:nvSpPr>
        <p:spPr bwMode="auto">
          <a:xfrm>
            <a:off x="1919289" y="1557339"/>
            <a:ext cx="8207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pPr>
            <a:r>
              <a:rPr lang="ja-JP" altLang="en-US" sz="4000">
                <a:solidFill>
                  <a:srgbClr val="000000"/>
                </a:solidFill>
                <a:latin typeface="Meiryo UI" panose="020B0604030504040204" pitchFamily="50" charset="-128"/>
                <a:ea typeface="Meiryo UI" panose="020B0604030504040204" pitchFamily="50" charset="-128"/>
              </a:rPr>
              <a:t>入館する際は学生証等が必要です！ </a:t>
            </a:r>
          </a:p>
        </p:txBody>
      </p:sp>
      <p:sp>
        <p:nvSpPr>
          <p:cNvPr id="49156" name="Rectangle 6"/>
          <p:cNvSpPr>
            <a:spLocks noChangeArrowheads="1"/>
          </p:cNvSpPr>
          <p:nvPr/>
        </p:nvSpPr>
        <p:spPr bwMode="auto">
          <a:xfrm>
            <a:off x="8470901" y="3889375"/>
            <a:ext cx="20161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fontAlgn="base">
              <a:lnSpc>
                <a:spcPts val="16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図書館発行の利用証</a:t>
            </a:r>
          </a:p>
          <a:p>
            <a:pPr fontAlgn="base">
              <a:lnSpc>
                <a:spcPts val="16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（研究生・学外者等）　</a:t>
            </a:r>
            <a:r>
              <a:rPr lang="ja-JP" altLang="en-US">
                <a:solidFill>
                  <a:srgbClr val="000000"/>
                </a:solidFill>
                <a:latin typeface="Meiryo UI" panose="020B0604030504040204" pitchFamily="50" charset="-128"/>
                <a:ea typeface="Meiryo UI" panose="020B0604030504040204" pitchFamily="50" charset="-128"/>
              </a:rPr>
              <a:t>　　 </a:t>
            </a:r>
          </a:p>
        </p:txBody>
      </p:sp>
      <p:pic>
        <p:nvPicPr>
          <p:cNvPr id="49157" name="Picture 4" descr="IDcard（学生）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1" y="2765425"/>
            <a:ext cx="18002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校友会カード"/>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926" y="4565650"/>
            <a:ext cx="17954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5"/>
          <p:cNvSpPr>
            <a:spLocks noChangeArrowheads="1"/>
          </p:cNvSpPr>
          <p:nvPr/>
        </p:nvSpPr>
        <p:spPr bwMode="auto">
          <a:xfrm>
            <a:off x="6815139" y="5718176"/>
            <a:ext cx="115093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lnSpc>
                <a:spcPts val="14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　職員証　</a:t>
            </a:r>
          </a:p>
          <a:p>
            <a:pPr fontAlgn="base">
              <a:lnSpc>
                <a:spcPts val="14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（教職員）</a:t>
            </a:r>
            <a:endParaRPr lang="ja-JP" altLang="en-US">
              <a:solidFill>
                <a:srgbClr val="000000"/>
              </a:solidFill>
              <a:latin typeface="Meiryo UI" panose="020B0604030504040204" pitchFamily="50" charset="-128"/>
              <a:ea typeface="Meiryo UI" panose="020B0604030504040204" pitchFamily="50" charset="-128"/>
            </a:endParaRPr>
          </a:p>
        </p:txBody>
      </p:sp>
      <p:sp>
        <p:nvSpPr>
          <p:cNvPr id="49161" name="Rectangle 16"/>
          <p:cNvSpPr>
            <a:spLocks noChangeArrowheads="1"/>
          </p:cNvSpPr>
          <p:nvPr/>
        </p:nvSpPr>
        <p:spPr bwMode="auto">
          <a:xfrm>
            <a:off x="8543926" y="5718176"/>
            <a:ext cx="1800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fontAlgn="base">
              <a:lnSpc>
                <a:spcPts val="14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校友会会員証</a:t>
            </a:r>
          </a:p>
          <a:p>
            <a:pPr algn="ctr" fontAlgn="base">
              <a:lnSpc>
                <a:spcPts val="14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（校友会終身会員）　</a:t>
            </a:r>
            <a:endParaRPr lang="ja-JP" altLang="en-US">
              <a:solidFill>
                <a:srgbClr val="000000"/>
              </a:solidFill>
              <a:latin typeface="Meiryo UI" panose="020B0604030504040204" pitchFamily="50" charset="-128"/>
              <a:ea typeface="Meiryo UI" panose="020B0604030504040204" pitchFamily="50" charset="-128"/>
            </a:endParaRPr>
          </a:p>
        </p:txBody>
      </p:sp>
      <p:sp>
        <p:nvSpPr>
          <p:cNvPr id="49162" name="Rectangle 17"/>
          <p:cNvSpPr>
            <a:spLocks noChangeArrowheads="1"/>
          </p:cNvSpPr>
          <p:nvPr/>
        </p:nvSpPr>
        <p:spPr bwMode="auto">
          <a:xfrm>
            <a:off x="6527801" y="3917951"/>
            <a:ext cx="1800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fontAlgn="base">
              <a:lnSpc>
                <a:spcPts val="1400"/>
              </a:lnSpc>
              <a:spcBef>
                <a:spcPct val="0"/>
              </a:spcBef>
              <a:spcAft>
                <a:spcPct val="0"/>
              </a:spcAft>
            </a:pPr>
            <a:r>
              <a:rPr lang="ja-JP" altLang="en-US">
                <a:solidFill>
                  <a:srgbClr val="000000"/>
                </a:solidFill>
                <a:latin typeface="Meiryo UI" panose="020B0604030504040204" pitchFamily="50" charset="-128"/>
                <a:ea typeface="Meiryo UI" panose="020B0604030504040204" pitchFamily="50" charset="-128"/>
              </a:rPr>
              <a:t>　　 </a:t>
            </a:r>
            <a:r>
              <a:rPr lang="ja-JP" altLang="en-US" sz="1400">
                <a:solidFill>
                  <a:srgbClr val="000000"/>
                </a:solidFill>
                <a:latin typeface="Meiryo UI" panose="020B0604030504040204" pitchFamily="50" charset="-128"/>
                <a:ea typeface="Meiryo UI" panose="020B0604030504040204" pitchFamily="50" charset="-128"/>
              </a:rPr>
              <a:t>学生証</a:t>
            </a:r>
          </a:p>
          <a:p>
            <a:pPr fontAlgn="base">
              <a:lnSpc>
                <a:spcPts val="1400"/>
              </a:lnSpc>
              <a:spcBef>
                <a:spcPct val="0"/>
              </a:spcBef>
              <a:spcAft>
                <a:spcPct val="0"/>
              </a:spcAft>
            </a:pPr>
            <a:r>
              <a:rPr lang="ja-JP" altLang="en-US" sz="1400">
                <a:solidFill>
                  <a:srgbClr val="000000"/>
                </a:solidFill>
                <a:latin typeface="Meiryo UI" panose="020B0604030504040204" pitchFamily="50" charset="-128"/>
                <a:ea typeface="Meiryo UI" panose="020B0604030504040204" pitchFamily="50" charset="-128"/>
              </a:rPr>
              <a:t>（学生・大学院生）　　　　</a:t>
            </a:r>
            <a:endParaRPr lang="ja-JP" altLang="en-US">
              <a:solidFill>
                <a:srgbClr val="000000"/>
              </a:solidFill>
              <a:latin typeface="Meiryo UI" panose="020B0604030504040204" pitchFamily="50" charset="-128"/>
              <a:ea typeface="Meiryo UI" panose="020B0604030504040204" pitchFamily="50" charset="-128"/>
            </a:endParaRPr>
          </a:p>
        </p:txBody>
      </p:sp>
      <p:pic>
        <p:nvPicPr>
          <p:cNvPr id="491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926" y="2765425"/>
            <a:ext cx="171926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3"/>
          <p:cNvPicPr>
            <a:picLocks noChangeAspect="1" noChangeArrowheads="1"/>
          </p:cNvPicPr>
          <p:nvPr/>
        </p:nvPicPr>
        <p:blipFill>
          <a:blip r:embed="rId8">
            <a:extLst/>
          </a:blip>
          <a:srcRect/>
          <a:stretch>
            <a:fillRect/>
          </a:stretch>
        </p:blipFill>
        <p:spPr bwMode="auto">
          <a:xfrm>
            <a:off x="1616076" y="2565401"/>
            <a:ext cx="4498975" cy="3546475"/>
          </a:xfrm>
          <a:prstGeom prst="rect">
            <a:avLst/>
          </a:prstGeom>
          <a:noFill/>
          <a:ln>
            <a:noFill/>
          </a:ln>
          <a:effectLst>
            <a:softEdge rad="63500"/>
          </a:effectLst>
          <a:extLst/>
        </p:spPr>
      </p:pic>
      <p:pic>
        <p:nvPicPr>
          <p:cNvPr id="13" name="Picture 7"/>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40140" y="4509121"/>
            <a:ext cx="1816100" cy="11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o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87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akura2">
  <a:themeElements>
    <a:clrScheme name="sakura2 2">
      <a:dk1>
        <a:srgbClr val="000000"/>
      </a:dk1>
      <a:lt1>
        <a:srgbClr val="7ABEEC"/>
      </a:lt1>
      <a:dk2>
        <a:srgbClr val="FFFFFF"/>
      </a:dk2>
      <a:lt2>
        <a:srgbClr val="2C8DE6"/>
      </a:lt2>
      <a:accent1>
        <a:srgbClr val="FFE5EE"/>
      </a:accent1>
      <a:accent2>
        <a:srgbClr val="FFBBD3"/>
      </a:accent2>
      <a:accent3>
        <a:srgbClr val="BEDBF4"/>
      </a:accent3>
      <a:accent4>
        <a:srgbClr val="000000"/>
      </a:accent4>
      <a:accent5>
        <a:srgbClr val="FFF0F5"/>
      </a:accent5>
      <a:accent6>
        <a:srgbClr val="E7A9BF"/>
      </a:accent6>
      <a:hlink>
        <a:srgbClr val="BD7E3F"/>
      </a:hlink>
      <a:folHlink>
        <a:srgbClr val="624120"/>
      </a:folHlink>
    </a:clrScheme>
    <a:fontScheme name="sakura2">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kura2 1">
        <a:dk1>
          <a:srgbClr val="000000"/>
        </a:dk1>
        <a:lt1>
          <a:srgbClr val="3E98FA"/>
        </a:lt1>
        <a:dk2>
          <a:srgbClr val="F4F3D9"/>
        </a:dk2>
        <a:lt2>
          <a:srgbClr val="02244A"/>
        </a:lt2>
        <a:accent1>
          <a:srgbClr val="FFE5EE"/>
        </a:accent1>
        <a:accent2>
          <a:srgbClr val="FFBBD3"/>
        </a:accent2>
        <a:accent3>
          <a:srgbClr val="AFCAFC"/>
        </a:accent3>
        <a:accent4>
          <a:srgbClr val="000000"/>
        </a:accent4>
        <a:accent5>
          <a:srgbClr val="FFF0F5"/>
        </a:accent5>
        <a:accent6>
          <a:srgbClr val="E7A9BF"/>
        </a:accent6>
        <a:hlink>
          <a:srgbClr val="C08142"/>
        </a:hlink>
        <a:folHlink>
          <a:srgbClr val="624120"/>
        </a:folHlink>
      </a:clrScheme>
      <a:clrMap bg1="lt1" tx1="dk1" bg2="lt2" tx2="dk2" accent1="accent1" accent2="accent2" accent3="accent3" accent4="accent4" accent5="accent5" accent6="accent6" hlink="hlink" folHlink="folHlink"/>
    </a:extraClrScheme>
    <a:extraClrScheme>
      <a:clrScheme name="sakura2 2">
        <a:dk1>
          <a:srgbClr val="000000"/>
        </a:dk1>
        <a:lt1>
          <a:srgbClr val="7ABEEC"/>
        </a:lt1>
        <a:dk2>
          <a:srgbClr val="FFFFFF"/>
        </a:dk2>
        <a:lt2>
          <a:srgbClr val="2C8DE6"/>
        </a:lt2>
        <a:accent1>
          <a:srgbClr val="FFE5EE"/>
        </a:accent1>
        <a:accent2>
          <a:srgbClr val="FFBBD3"/>
        </a:accent2>
        <a:accent3>
          <a:srgbClr val="BEDBF4"/>
        </a:accent3>
        <a:accent4>
          <a:srgbClr val="000000"/>
        </a:accent4>
        <a:accent5>
          <a:srgbClr val="FFF0F5"/>
        </a:accent5>
        <a:accent6>
          <a:srgbClr val="E7A9BF"/>
        </a:accent6>
        <a:hlink>
          <a:srgbClr val="BD7E3F"/>
        </a:hlink>
        <a:folHlink>
          <a:srgbClr val="624120"/>
        </a:folHlink>
      </a:clrScheme>
      <a:clrMap bg1="lt1" tx1="dk1" bg2="lt2" tx2="dk2" accent1="accent1" accent2="accent2" accent3="accent3" accent4="accent4" accent5="accent5" accent6="accent6" hlink="hlink" folHlink="folHlink"/>
    </a:extraClrScheme>
    <a:extraClrScheme>
      <a:clrScheme name="sakura2 3">
        <a:dk1>
          <a:srgbClr val="000000"/>
        </a:dk1>
        <a:lt1>
          <a:srgbClr val="FFFFFF"/>
        </a:lt1>
        <a:dk2>
          <a:srgbClr val="000000"/>
        </a:dk2>
        <a:lt2>
          <a:srgbClr val="FFFFFF"/>
        </a:lt2>
        <a:accent1>
          <a:srgbClr val="DDDDDD"/>
        </a:accent1>
        <a:accent2>
          <a:srgbClr val="C0C0C0"/>
        </a:accent2>
        <a:accent3>
          <a:srgbClr val="FFFFFF"/>
        </a:accent3>
        <a:accent4>
          <a:srgbClr val="000000"/>
        </a:accent4>
        <a:accent5>
          <a:srgbClr val="EBEBEB"/>
        </a:accent5>
        <a:accent6>
          <a:srgbClr val="AEAEAE"/>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sakura2 4">
        <a:dk1>
          <a:srgbClr val="2B2B43"/>
        </a:dk1>
        <a:lt1>
          <a:srgbClr val="A5A4C2"/>
        </a:lt1>
        <a:dk2>
          <a:srgbClr val="FCFBD1"/>
        </a:dk2>
        <a:lt2>
          <a:srgbClr val="454464"/>
        </a:lt2>
        <a:accent1>
          <a:srgbClr val="DEDB9A"/>
        </a:accent1>
        <a:accent2>
          <a:srgbClr val="B0B375"/>
        </a:accent2>
        <a:accent3>
          <a:srgbClr val="CFCFDD"/>
        </a:accent3>
        <a:accent4>
          <a:srgbClr val="232338"/>
        </a:accent4>
        <a:accent5>
          <a:srgbClr val="ECEACA"/>
        </a:accent5>
        <a:accent6>
          <a:srgbClr val="9FA269"/>
        </a:accent6>
        <a:hlink>
          <a:srgbClr val="BA8B4C"/>
        </a:hlink>
        <a:folHlink>
          <a:srgbClr val="4D4035"/>
        </a:folHlink>
      </a:clrScheme>
      <a:clrMap bg1="lt1" tx1="dk1" bg2="lt2" tx2="dk2" accent1="accent1" accent2="accent2" accent3="accent3" accent4="accent4" accent5="accent5" accent6="accent6" hlink="hlink" folHlink="folHlink"/>
    </a:extraClrScheme>
    <a:extraClrScheme>
      <a:clrScheme name="sakura2 5">
        <a:dk1>
          <a:srgbClr val="242438"/>
        </a:dk1>
        <a:lt1>
          <a:srgbClr val="DFDFE9"/>
        </a:lt1>
        <a:dk2>
          <a:srgbClr val="605F8D"/>
        </a:dk2>
        <a:lt2>
          <a:srgbClr val="A5A4C2"/>
        </a:lt2>
        <a:accent1>
          <a:srgbClr val="FFFEE5"/>
        </a:accent1>
        <a:accent2>
          <a:srgbClr val="ECE9A8"/>
        </a:accent2>
        <a:accent3>
          <a:srgbClr val="ECECF2"/>
        </a:accent3>
        <a:accent4>
          <a:srgbClr val="1D1D2E"/>
        </a:accent4>
        <a:accent5>
          <a:srgbClr val="FFFEF0"/>
        </a:accent5>
        <a:accent6>
          <a:srgbClr val="D6D398"/>
        </a:accent6>
        <a:hlink>
          <a:srgbClr val="B78E3D"/>
        </a:hlink>
        <a:folHlink>
          <a:srgbClr val="4D4035"/>
        </a:folHlink>
      </a:clrScheme>
      <a:clrMap bg1="lt1" tx1="dk1" bg2="lt2" tx2="dk2" accent1="accent1" accent2="accent2" accent3="accent3" accent4="accent4" accent5="accent5" accent6="accent6" hlink="hlink" folHlink="folHlink"/>
    </a:extraClrScheme>
    <a:extraClrScheme>
      <a:clrScheme name="sakura2 6">
        <a:dk1>
          <a:srgbClr val="242438"/>
        </a:dk1>
        <a:lt1>
          <a:srgbClr val="CBE5F7"/>
        </a:lt1>
        <a:dk2>
          <a:srgbClr val="1460A6"/>
        </a:dk2>
        <a:lt2>
          <a:srgbClr val="74B4EE"/>
        </a:lt2>
        <a:accent1>
          <a:srgbClr val="FFFCC9"/>
        </a:accent1>
        <a:accent2>
          <a:srgbClr val="DFDDAD"/>
        </a:accent2>
        <a:accent3>
          <a:srgbClr val="E2F0FA"/>
        </a:accent3>
        <a:accent4>
          <a:srgbClr val="1D1D2E"/>
        </a:accent4>
        <a:accent5>
          <a:srgbClr val="FFFDE1"/>
        </a:accent5>
        <a:accent6>
          <a:srgbClr val="CAC89C"/>
        </a:accent6>
        <a:hlink>
          <a:srgbClr val="B78E3D"/>
        </a:hlink>
        <a:folHlink>
          <a:srgbClr val="4D4035"/>
        </a:folHlink>
      </a:clrScheme>
      <a:clrMap bg1="lt1" tx1="dk1" bg2="lt2" tx2="dk2" accent1="accent1" accent2="accent2" accent3="accent3" accent4="accent4" accent5="accent5" accent6="accent6" hlink="hlink" folHlink="folHlink"/>
    </a:extraClrScheme>
    <a:extraClrScheme>
      <a:clrScheme name="sakura2 7">
        <a:dk1>
          <a:srgbClr val="242438"/>
        </a:dk1>
        <a:lt1>
          <a:srgbClr val="CBE5F7"/>
        </a:lt1>
        <a:dk2>
          <a:srgbClr val="1460A6"/>
        </a:dk2>
        <a:lt2>
          <a:srgbClr val="7DE3E5"/>
        </a:lt2>
        <a:accent1>
          <a:srgbClr val="FFFCC9"/>
        </a:accent1>
        <a:accent2>
          <a:srgbClr val="F6BF9A"/>
        </a:accent2>
        <a:accent3>
          <a:srgbClr val="E2F0FA"/>
        </a:accent3>
        <a:accent4>
          <a:srgbClr val="1D1D2E"/>
        </a:accent4>
        <a:accent5>
          <a:srgbClr val="FFFDE1"/>
        </a:accent5>
        <a:accent6>
          <a:srgbClr val="DFAD8B"/>
        </a:accent6>
        <a:hlink>
          <a:srgbClr val="B78E3D"/>
        </a:hlink>
        <a:folHlink>
          <a:srgbClr val="4D403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lIns="0" tIns="0" rIns="0" bIns="0" rtlCol="0" anchor="ctr"/>
      <a:lstStyle>
        <a:defPPr algn="ctr">
          <a:defRPr sz="2100" dirty="0" smtClean="0">
            <a:solidFill>
              <a:schemeClr val="accent4">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lIns="0" tIns="0" rIns="0" bIns="0" rtlCol="0" anchor="ctr"/>
      <a:lstStyle>
        <a:defPPr algn="ctr">
          <a:defRPr sz="2100" dirty="0" smtClean="0">
            <a:solidFill>
              <a:schemeClr val="accent4">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lIns="0" tIns="0" rIns="0" bIns="0" rtlCol="0" anchor="ctr"/>
      <a:lstStyle>
        <a:defPPr algn="ctr">
          <a:defRPr sz="2100" dirty="0" smtClean="0">
            <a:solidFill>
              <a:schemeClr val="accent4">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lIns="0" tIns="0" rIns="0" bIns="0" rtlCol="0" anchor="ctr"/>
      <a:lstStyle>
        <a:defPPr algn="ctr">
          <a:defRPr sz="2100" dirty="0" smtClean="0">
            <a:solidFill>
              <a:schemeClr val="accent4">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lIns="0" tIns="0" rIns="0" bIns="0" rtlCol="0" anchor="ctr"/>
      <a:lstStyle>
        <a:defPPr algn="ctr">
          <a:defRPr sz="2100" dirty="0" smtClean="0">
            <a:solidFill>
              <a:schemeClr val="accent4">
                <a:lumMod val="7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1302</TotalTime>
  <Words>995</Words>
  <Application>Microsoft Office PowerPoint</Application>
  <PresentationFormat>ワイド画面</PresentationFormat>
  <Paragraphs>171</Paragraphs>
  <Slides>16</Slides>
  <Notes>16</Notes>
  <HiddenSlides>0</HiddenSlides>
  <MMClips>17</MMClips>
  <ScaleCrop>false</ScaleCrop>
  <HeadingPairs>
    <vt:vector size="6" baseType="variant">
      <vt:variant>
        <vt:lpstr>使用されているフォント</vt:lpstr>
      </vt:variant>
      <vt:variant>
        <vt:i4>14</vt:i4>
      </vt:variant>
      <vt:variant>
        <vt:lpstr>テーマ</vt:lpstr>
      </vt:variant>
      <vt:variant>
        <vt:i4>14</vt:i4>
      </vt:variant>
      <vt:variant>
        <vt:lpstr>スライド タイトル</vt:lpstr>
      </vt:variant>
      <vt:variant>
        <vt:i4>16</vt:i4>
      </vt:variant>
    </vt:vector>
  </HeadingPairs>
  <TitlesOfParts>
    <vt:vector size="44" baseType="lpstr">
      <vt:lpstr>HGS創英角ﾎﾟｯﾌﾟ体</vt:lpstr>
      <vt:lpstr>HG丸ｺﾞｼｯｸM-PRO</vt:lpstr>
      <vt:lpstr>Meiryo UI</vt:lpstr>
      <vt:lpstr>ＭＳ Ｐゴシック</vt:lpstr>
      <vt:lpstr>ＭＳ 明朝</vt:lpstr>
      <vt:lpstr>たぬき油性マジック</vt:lpstr>
      <vt:lpstr>メイリオ</vt:lpstr>
      <vt:lpstr>小塚ゴシック Pro R</vt:lpstr>
      <vt:lpstr>Arial</vt:lpstr>
      <vt:lpstr>Arial Narrow</vt:lpstr>
      <vt:lpstr>Calibri</vt:lpstr>
      <vt:lpstr>Century</vt:lpstr>
      <vt:lpstr>Times New Roman</vt:lpstr>
      <vt:lpstr>Wingdings</vt:lpstr>
      <vt:lpstr>sakura2</vt:lpstr>
      <vt:lpstr>1_標準デザイン</vt:lpstr>
      <vt:lpstr>2_標準デザイン</vt:lpstr>
      <vt:lpstr>3_標準デザイン</vt:lpstr>
      <vt:lpstr>7_標準デザイン</vt:lpstr>
      <vt:lpstr>4_Office ​​テーマ</vt:lpstr>
      <vt:lpstr>6_Office ​​テーマ</vt:lpstr>
      <vt:lpstr>8_Office ​​テーマ</vt:lpstr>
      <vt:lpstr>4_標準デザイン</vt:lpstr>
      <vt:lpstr>19_Office ​​テーマ</vt:lpstr>
      <vt:lpstr>5_標準デザイン</vt:lpstr>
      <vt:lpstr>6_標準デザイン</vt:lpstr>
      <vt:lpstr>9_標準デザイン</vt:lpstr>
      <vt:lpstr>20_Office ​​テーマ</vt:lpstr>
      <vt:lpstr>PowerPoint プレゼンテーション</vt:lpstr>
      <vt:lpstr>PowerPoint プレゼンテーション</vt:lpstr>
      <vt:lpstr>東北大学附属図書館</vt:lpstr>
      <vt:lpstr>東北大学附属図書館の構成</vt:lpstr>
      <vt:lpstr>本館の紹介</vt:lpstr>
      <vt:lpstr>PowerPoint プレゼンテーション</vt:lpstr>
      <vt:lpstr>PowerPoint プレゼンテーション</vt:lpstr>
      <vt:lpstr>開館時間</vt:lpstr>
      <vt:lpstr>入　館　</vt:lpstr>
      <vt:lpstr>受  付</vt:lpstr>
      <vt:lpstr>Facebook / Twitter</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参考調査係</dc:creator>
  <cp:lastModifiedBy>library</cp:lastModifiedBy>
  <cp:revision>87</cp:revision>
  <dcterms:created xsi:type="dcterms:W3CDTF">2018-03-15T01:23:23Z</dcterms:created>
  <dcterms:modified xsi:type="dcterms:W3CDTF">2021-04-02T02:01:40Z</dcterms:modified>
</cp:coreProperties>
</file>