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95" r:id="rId2"/>
    <p:sldId id="285" r:id="rId3"/>
    <p:sldId id="294" r:id="rId4"/>
    <p:sldId id="286" r:id="rId5"/>
    <p:sldId id="260" r:id="rId6"/>
    <p:sldId id="287" r:id="rId7"/>
    <p:sldId id="288" r:id="rId8"/>
    <p:sldId id="274" r:id="rId9"/>
    <p:sldId id="263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33CC33"/>
    <a:srgbClr val="FF99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62B51-A22A-4BBD-BFBC-A80E1FFE0FA8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DC599176-E35B-4A05-81F4-E74C5A9D87D3}">
      <dgm:prSet phldrT="[テキスト]" custT="1"/>
      <dgm:spPr/>
      <dgm:t>
        <a:bodyPr/>
        <a:lstStyle/>
        <a:p>
          <a:r>
            <a:rPr kumimoji="1" lang="ja-JP" altLang="en-US" sz="3200" dirty="0" smtClean="0"/>
            <a:t>前期課程</a:t>
          </a:r>
          <a:endParaRPr kumimoji="1" lang="ja-JP" altLang="en-US" sz="3200" dirty="0"/>
        </a:p>
      </dgm:t>
    </dgm:pt>
    <dgm:pt modelId="{25ED5916-82D9-4FFA-8823-6995436E9669}" type="parTrans" cxnId="{26BA01DE-20CE-46E8-8DFC-4CA18BBA4CA7}">
      <dgm:prSet/>
      <dgm:spPr/>
      <dgm:t>
        <a:bodyPr/>
        <a:lstStyle/>
        <a:p>
          <a:endParaRPr kumimoji="1" lang="ja-JP" altLang="en-US"/>
        </a:p>
      </dgm:t>
    </dgm:pt>
    <dgm:pt modelId="{0350F4D9-444A-42CA-BAA1-6CD0DBD88B63}" type="sibTrans" cxnId="{26BA01DE-20CE-46E8-8DFC-4CA18BBA4CA7}">
      <dgm:prSet/>
      <dgm:spPr/>
      <dgm:t>
        <a:bodyPr/>
        <a:lstStyle/>
        <a:p>
          <a:endParaRPr kumimoji="1" lang="ja-JP" altLang="en-US"/>
        </a:p>
      </dgm:t>
    </dgm:pt>
    <dgm:pt modelId="{06C9722E-F463-4A4D-8537-DFD6DE355F6C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専攻共通科目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1D0FBC3A-139B-48F9-BA72-8669D23BC48B}" type="parTrans" cxnId="{3F46CAA3-4FC5-4F28-A393-0FF66CF0AF72}">
      <dgm:prSet/>
      <dgm:spPr/>
      <dgm:t>
        <a:bodyPr/>
        <a:lstStyle/>
        <a:p>
          <a:endParaRPr kumimoji="1" lang="ja-JP" altLang="en-US"/>
        </a:p>
      </dgm:t>
    </dgm:pt>
    <dgm:pt modelId="{E23E675C-5EBD-4E8C-8734-16D4EB3A5F38}" type="sibTrans" cxnId="{3F46CAA3-4FC5-4F28-A393-0FF66CF0AF72}">
      <dgm:prSet/>
      <dgm:spPr/>
      <dgm:t>
        <a:bodyPr/>
        <a:lstStyle/>
        <a:p>
          <a:endParaRPr kumimoji="1" lang="ja-JP" altLang="en-US"/>
        </a:p>
      </dgm:t>
    </dgm:pt>
    <dgm:pt modelId="{AB15C707-61EC-4636-994A-4FA3683D9F4C}">
      <dgm:prSet phldrT="[テキスト]"/>
      <dgm:spPr/>
      <dgm:t>
        <a:bodyPr/>
        <a:lstStyle/>
        <a:p>
          <a:r>
            <a:rPr kumimoji="1" lang="ja-JP" altLang="en-US" dirty="0" smtClean="0"/>
            <a:t>後期課程</a:t>
          </a:r>
          <a:endParaRPr kumimoji="1" lang="ja-JP" altLang="en-US" dirty="0"/>
        </a:p>
      </dgm:t>
    </dgm:pt>
    <dgm:pt modelId="{7C4E30F5-7B30-454D-AAA6-6BD5B6B0A79A}" type="parTrans" cxnId="{707EFAEB-89B6-47AE-B3A3-49836AEF93F2}">
      <dgm:prSet/>
      <dgm:spPr/>
      <dgm:t>
        <a:bodyPr/>
        <a:lstStyle/>
        <a:p>
          <a:endParaRPr kumimoji="1" lang="ja-JP" altLang="en-US"/>
        </a:p>
      </dgm:t>
    </dgm:pt>
    <dgm:pt modelId="{7A95BD54-7FE9-41AC-B6CE-4030DDE571A4}" type="sibTrans" cxnId="{707EFAEB-89B6-47AE-B3A3-49836AEF93F2}">
      <dgm:prSet/>
      <dgm:spPr/>
      <dgm:t>
        <a:bodyPr/>
        <a:lstStyle/>
        <a:p>
          <a:endParaRPr kumimoji="1" lang="ja-JP" altLang="en-US"/>
        </a:p>
      </dgm:t>
    </dgm:pt>
    <dgm:pt modelId="{5AFFE8DF-F1F9-45AD-89DF-7382231DB443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各講座の科目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3DEB5BCA-190C-4985-9594-B538E41EC624}" type="parTrans" cxnId="{7B33F259-733F-40F5-9BDA-889F7845349B}">
      <dgm:prSet/>
      <dgm:spPr/>
      <dgm:t>
        <a:bodyPr/>
        <a:lstStyle/>
        <a:p>
          <a:endParaRPr kumimoji="1" lang="ja-JP" altLang="en-US"/>
        </a:p>
      </dgm:t>
    </dgm:pt>
    <dgm:pt modelId="{6B908595-AD83-450D-ACA6-3FB4A2321F04}" type="sibTrans" cxnId="{7B33F259-733F-40F5-9BDA-889F7845349B}">
      <dgm:prSet/>
      <dgm:spPr/>
      <dgm:t>
        <a:bodyPr/>
        <a:lstStyle/>
        <a:p>
          <a:endParaRPr kumimoji="1" lang="ja-JP" altLang="en-US"/>
        </a:p>
      </dgm:t>
    </dgm:pt>
    <dgm:pt modelId="{7388802F-9A51-4230-BF85-369E7880E478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系共通科目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5CE9BDA5-B474-41B7-9193-4D17F6B88D20}" type="parTrans" cxnId="{A53BAE7A-9DEE-4D97-B73E-1AE51171424F}">
      <dgm:prSet/>
      <dgm:spPr/>
      <dgm:t>
        <a:bodyPr/>
        <a:lstStyle/>
        <a:p>
          <a:endParaRPr kumimoji="1" lang="ja-JP" altLang="en-US"/>
        </a:p>
      </dgm:t>
    </dgm:pt>
    <dgm:pt modelId="{9E75D8CE-8DAC-4770-90AC-87FCA59501E1}" type="sibTrans" cxnId="{A53BAE7A-9DEE-4D97-B73E-1AE51171424F}">
      <dgm:prSet/>
      <dgm:spPr/>
      <dgm:t>
        <a:bodyPr/>
        <a:lstStyle/>
        <a:p>
          <a:endParaRPr kumimoji="1" lang="ja-JP" altLang="en-US"/>
        </a:p>
      </dgm:t>
    </dgm:pt>
    <dgm:pt modelId="{28225A09-F587-4E37-A698-1EC9F0BBFC7F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各講座の科目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60E887A-0FAA-4C0E-A6A8-26F9ABE9B235}" type="parTrans" cxnId="{D290C7B5-5EAE-4716-B345-BCF2A072B88C}">
      <dgm:prSet/>
      <dgm:spPr/>
      <dgm:t>
        <a:bodyPr/>
        <a:lstStyle/>
        <a:p>
          <a:endParaRPr kumimoji="1" lang="ja-JP" altLang="en-US"/>
        </a:p>
      </dgm:t>
    </dgm:pt>
    <dgm:pt modelId="{E4F04ABA-AE56-4937-916A-B50D04ADF543}" type="sibTrans" cxnId="{D290C7B5-5EAE-4716-B345-BCF2A072B88C}">
      <dgm:prSet/>
      <dgm:spPr/>
      <dgm:t>
        <a:bodyPr/>
        <a:lstStyle/>
        <a:p>
          <a:endParaRPr kumimoji="1" lang="ja-JP" altLang="en-US"/>
        </a:p>
      </dgm:t>
    </dgm:pt>
    <dgm:pt modelId="{265815F7-31F3-4DD8-A444-A45368E22E53}" type="pres">
      <dgm:prSet presAssocID="{05562B51-A22A-4BBD-BFBC-A80E1FFE0F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BDEE85B-0E00-4B00-A26A-7B0F14D6B5E0}" type="pres">
      <dgm:prSet presAssocID="{DC599176-E35B-4A05-81F4-E74C5A9D87D3}" presName="linNode" presStyleCnt="0"/>
      <dgm:spPr/>
    </dgm:pt>
    <dgm:pt modelId="{A4F27E96-FFE0-4058-BA09-302A7DDACDF6}" type="pres">
      <dgm:prSet presAssocID="{DC599176-E35B-4A05-81F4-E74C5A9D87D3}" presName="parTx" presStyleLbl="revTx" presStyleIdx="0" presStyleCnt="2" custScaleX="126246" custScaleY="10653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D88454-24D6-4E87-B4F7-BC617EC7E4BB}" type="pres">
      <dgm:prSet presAssocID="{DC599176-E35B-4A05-81F4-E74C5A9D87D3}" presName="bracket" presStyleLbl="parChTrans1D1" presStyleIdx="0" presStyleCnt="2"/>
      <dgm:spPr>
        <a:ln>
          <a:solidFill>
            <a:schemeClr val="tx1"/>
          </a:solidFill>
        </a:ln>
      </dgm:spPr>
    </dgm:pt>
    <dgm:pt modelId="{549F82BC-75C2-4641-AE64-DBE669BF5A0B}" type="pres">
      <dgm:prSet presAssocID="{DC599176-E35B-4A05-81F4-E74C5A9D87D3}" presName="spH" presStyleCnt="0"/>
      <dgm:spPr/>
    </dgm:pt>
    <dgm:pt modelId="{146D7B3E-2AC4-4D23-9617-3FF306ED1010}" type="pres">
      <dgm:prSet presAssocID="{DC599176-E35B-4A05-81F4-E74C5A9D87D3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BE9F82E-524A-46A3-B0B4-868EBDC0BF56}" type="pres">
      <dgm:prSet presAssocID="{0350F4D9-444A-42CA-BAA1-6CD0DBD88B63}" presName="spV" presStyleCnt="0"/>
      <dgm:spPr/>
    </dgm:pt>
    <dgm:pt modelId="{CBFA3C1B-C18A-4249-AD1E-B42194FF7D59}" type="pres">
      <dgm:prSet presAssocID="{AB15C707-61EC-4636-994A-4FA3683D9F4C}" presName="linNode" presStyleCnt="0"/>
      <dgm:spPr/>
    </dgm:pt>
    <dgm:pt modelId="{379A39BF-806C-4A6F-8F62-0F2C4779A699}" type="pres">
      <dgm:prSet presAssocID="{AB15C707-61EC-4636-994A-4FA3683D9F4C}" presName="parTx" presStyleLbl="revTx" presStyleIdx="1" presStyleCnt="2" custScaleY="77809" custLinFactNeighborX="93445" custLinFactNeighborY="231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DE3AC3-AC57-4E2C-A063-FBA9DE3EC0CA}" type="pres">
      <dgm:prSet presAssocID="{AB15C707-61EC-4636-994A-4FA3683D9F4C}" presName="bracket" presStyleLbl="parChTrans1D1" presStyleIdx="1" presStyleCnt="2" custLinFactX="44491" custLinFactNeighborX="100000" custLinFactNeighborY="159"/>
      <dgm:spPr>
        <a:ln>
          <a:solidFill>
            <a:schemeClr val="tx1"/>
          </a:solidFill>
        </a:ln>
      </dgm:spPr>
    </dgm:pt>
    <dgm:pt modelId="{EA60FAA8-B924-4C0F-ABE9-1D84B1E3F8F6}" type="pres">
      <dgm:prSet presAssocID="{AB15C707-61EC-4636-994A-4FA3683D9F4C}" presName="spH" presStyleCnt="0"/>
      <dgm:spPr/>
    </dgm:pt>
    <dgm:pt modelId="{B931C866-A438-45A6-BFB5-583EEE026AF4}" type="pres">
      <dgm:prSet presAssocID="{AB15C707-61EC-4636-994A-4FA3683D9F4C}" presName="desTx" presStyleLbl="node1" presStyleIdx="1" presStyleCnt="2" custScaleX="88864" custLinFactX="4088" custLinFactNeighborX="100000" custLinFactNeighborY="15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F175AD2-674B-46DD-85F6-E9EE71B14622}" type="presOf" srcId="{28225A09-F587-4E37-A698-1EC9F0BBFC7F}" destId="{146D7B3E-2AC4-4D23-9617-3FF306ED1010}" srcOrd="0" destOrd="2" presId="urn:diagrams.loki3.com/BracketList+Icon"/>
    <dgm:cxn modelId="{3F46CAA3-4FC5-4F28-A393-0FF66CF0AF72}" srcId="{DC599176-E35B-4A05-81F4-E74C5A9D87D3}" destId="{06C9722E-F463-4A4D-8537-DFD6DE355F6C}" srcOrd="0" destOrd="0" parTransId="{1D0FBC3A-139B-48F9-BA72-8669D23BC48B}" sibTransId="{E23E675C-5EBD-4E8C-8734-16D4EB3A5F38}"/>
    <dgm:cxn modelId="{D290C7B5-5EAE-4716-B345-BCF2A072B88C}" srcId="{DC599176-E35B-4A05-81F4-E74C5A9D87D3}" destId="{28225A09-F587-4E37-A698-1EC9F0BBFC7F}" srcOrd="2" destOrd="0" parTransId="{660E887A-0FAA-4C0E-A6A8-26F9ABE9B235}" sibTransId="{E4F04ABA-AE56-4937-916A-B50D04ADF543}"/>
    <dgm:cxn modelId="{26BA01DE-20CE-46E8-8DFC-4CA18BBA4CA7}" srcId="{05562B51-A22A-4BBD-BFBC-A80E1FFE0FA8}" destId="{DC599176-E35B-4A05-81F4-E74C5A9D87D3}" srcOrd="0" destOrd="0" parTransId="{25ED5916-82D9-4FFA-8823-6995436E9669}" sibTransId="{0350F4D9-444A-42CA-BAA1-6CD0DBD88B63}"/>
    <dgm:cxn modelId="{F4CF2AC3-EC82-4515-9DB2-8E0A261BF66D}" type="presOf" srcId="{06C9722E-F463-4A4D-8537-DFD6DE355F6C}" destId="{146D7B3E-2AC4-4D23-9617-3FF306ED1010}" srcOrd="0" destOrd="0" presId="urn:diagrams.loki3.com/BracketList+Icon"/>
    <dgm:cxn modelId="{5A0A2D3B-5C3C-4DBF-9488-FEF85A8061B4}" type="presOf" srcId="{5AFFE8DF-F1F9-45AD-89DF-7382231DB443}" destId="{B931C866-A438-45A6-BFB5-583EEE026AF4}" srcOrd="0" destOrd="0" presId="urn:diagrams.loki3.com/BracketList+Icon"/>
    <dgm:cxn modelId="{A53BAE7A-9DEE-4D97-B73E-1AE51171424F}" srcId="{DC599176-E35B-4A05-81F4-E74C5A9D87D3}" destId="{7388802F-9A51-4230-BF85-369E7880E478}" srcOrd="1" destOrd="0" parTransId="{5CE9BDA5-B474-41B7-9193-4D17F6B88D20}" sibTransId="{9E75D8CE-8DAC-4770-90AC-87FCA59501E1}"/>
    <dgm:cxn modelId="{6547ECF7-7DD1-4748-9E88-94688F3CC9F2}" type="presOf" srcId="{AB15C707-61EC-4636-994A-4FA3683D9F4C}" destId="{379A39BF-806C-4A6F-8F62-0F2C4779A699}" srcOrd="0" destOrd="0" presId="urn:diagrams.loki3.com/BracketList+Icon"/>
    <dgm:cxn modelId="{7B33F259-733F-40F5-9BDA-889F7845349B}" srcId="{AB15C707-61EC-4636-994A-4FA3683D9F4C}" destId="{5AFFE8DF-F1F9-45AD-89DF-7382231DB443}" srcOrd="0" destOrd="0" parTransId="{3DEB5BCA-190C-4985-9594-B538E41EC624}" sibTransId="{6B908595-AD83-450D-ACA6-3FB4A2321F04}"/>
    <dgm:cxn modelId="{E3B0BA08-0C01-401E-B151-E494F57832F1}" type="presOf" srcId="{DC599176-E35B-4A05-81F4-E74C5A9D87D3}" destId="{A4F27E96-FFE0-4058-BA09-302A7DDACDF6}" srcOrd="0" destOrd="0" presId="urn:diagrams.loki3.com/BracketList+Icon"/>
    <dgm:cxn modelId="{707EFAEB-89B6-47AE-B3A3-49836AEF93F2}" srcId="{05562B51-A22A-4BBD-BFBC-A80E1FFE0FA8}" destId="{AB15C707-61EC-4636-994A-4FA3683D9F4C}" srcOrd="1" destOrd="0" parTransId="{7C4E30F5-7B30-454D-AAA6-6BD5B6B0A79A}" sibTransId="{7A95BD54-7FE9-41AC-B6CE-4030DDE571A4}"/>
    <dgm:cxn modelId="{B3F08326-1AA8-4F67-91D9-55B41C7A4B31}" type="presOf" srcId="{05562B51-A22A-4BBD-BFBC-A80E1FFE0FA8}" destId="{265815F7-31F3-4DD8-A444-A45368E22E53}" srcOrd="0" destOrd="0" presId="urn:diagrams.loki3.com/BracketList+Icon"/>
    <dgm:cxn modelId="{3DC34C99-5D51-4264-9149-AD3C52919906}" type="presOf" srcId="{7388802F-9A51-4230-BF85-369E7880E478}" destId="{146D7B3E-2AC4-4D23-9617-3FF306ED1010}" srcOrd="0" destOrd="1" presId="urn:diagrams.loki3.com/BracketList+Icon"/>
    <dgm:cxn modelId="{CD804483-DE5F-4B50-B5C6-3A971309A496}" type="presParOf" srcId="{265815F7-31F3-4DD8-A444-A45368E22E53}" destId="{6BDEE85B-0E00-4B00-A26A-7B0F14D6B5E0}" srcOrd="0" destOrd="0" presId="urn:diagrams.loki3.com/BracketList+Icon"/>
    <dgm:cxn modelId="{856FA507-9533-48B8-BAF9-2AF7054DBEDD}" type="presParOf" srcId="{6BDEE85B-0E00-4B00-A26A-7B0F14D6B5E0}" destId="{A4F27E96-FFE0-4058-BA09-302A7DDACDF6}" srcOrd="0" destOrd="0" presId="urn:diagrams.loki3.com/BracketList+Icon"/>
    <dgm:cxn modelId="{09A5F7AB-64B1-4FC9-AF39-DF369185A758}" type="presParOf" srcId="{6BDEE85B-0E00-4B00-A26A-7B0F14D6B5E0}" destId="{5AD88454-24D6-4E87-B4F7-BC617EC7E4BB}" srcOrd="1" destOrd="0" presId="urn:diagrams.loki3.com/BracketList+Icon"/>
    <dgm:cxn modelId="{E96EDE44-B47E-409F-BB2F-2507C5E8B385}" type="presParOf" srcId="{6BDEE85B-0E00-4B00-A26A-7B0F14D6B5E0}" destId="{549F82BC-75C2-4641-AE64-DBE669BF5A0B}" srcOrd="2" destOrd="0" presId="urn:diagrams.loki3.com/BracketList+Icon"/>
    <dgm:cxn modelId="{1F7EEA24-034F-4950-81BE-D4E099810108}" type="presParOf" srcId="{6BDEE85B-0E00-4B00-A26A-7B0F14D6B5E0}" destId="{146D7B3E-2AC4-4D23-9617-3FF306ED1010}" srcOrd="3" destOrd="0" presId="urn:diagrams.loki3.com/BracketList+Icon"/>
    <dgm:cxn modelId="{86716C59-DFCB-4FD9-BF5B-707643BDE43F}" type="presParOf" srcId="{265815F7-31F3-4DD8-A444-A45368E22E53}" destId="{CBE9F82E-524A-46A3-B0B4-868EBDC0BF56}" srcOrd="1" destOrd="0" presId="urn:diagrams.loki3.com/BracketList+Icon"/>
    <dgm:cxn modelId="{291BDCAE-9FFA-48BC-B0B5-4EBB9E0BD0FC}" type="presParOf" srcId="{265815F7-31F3-4DD8-A444-A45368E22E53}" destId="{CBFA3C1B-C18A-4249-AD1E-B42194FF7D59}" srcOrd="2" destOrd="0" presId="urn:diagrams.loki3.com/BracketList+Icon"/>
    <dgm:cxn modelId="{563577E5-CCFC-4577-AEFB-280A6C59F093}" type="presParOf" srcId="{CBFA3C1B-C18A-4249-AD1E-B42194FF7D59}" destId="{379A39BF-806C-4A6F-8F62-0F2C4779A699}" srcOrd="0" destOrd="0" presId="urn:diagrams.loki3.com/BracketList+Icon"/>
    <dgm:cxn modelId="{A7903FF6-6FA4-4E45-99B8-CA362BB586DA}" type="presParOf" srcId="{CBFA3C1B-C18A-4249-AD1E-B42194FF7D59}" destId="{4EDE3AC3-AC57-4E2C-A063-FBA9DE3EC0CA}" srcOrd="1" destOrd="0" presId="urn:diagrams.loki3.com/BracketList+Icon"/>
    <dgm:cxn modelId="{C9C5B323-37C6-48C7-9547-89FF3210E5A7}" type="presParOf" srcId="{CBFA3C1B-C18A-4249-AD1E-B42194FF7D59}" destId="{EA60FAA8-B924-4C0F-ABE9-1D84B1E3F8F6}" srcOrd="2" destOrd="0" presId="urn:diagrams.loki3.com/BracketList+Icon"/>
    <dgm:cxn modelId="{40FDDB05-7EDC-4CF1-A1AC-85E533AC2647}" type="presParOf" srcId="{CBFA3C1B-C18A-4249-AD1E-B42194FF7D59}" destId="{B931C866-A438-45A6-BFB5-583EEE026AF4}" srcOrd="3" destOrd="0" presId="urn:diagrams.loki3.com/BracketList+Ic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062FD-F65A-4704-BF92-3E3379889F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25C0751-4A4F-4935-884A-74359AF69B7C}">
      <dgm:prSet phldrT="[テキスト]" custT="1"/>
      <dgm:spPr>
        <a:solidFill>
          <a:srgbClr val="008000"/>
        </a:solidFill>
      </dgm:spPr>
      <dgm:t>
        <a:bodyPr/>
        <a:lstStyle/>
        <a:p>
          <a:r>
            <a:rPr kumimoji="1" lang="ja-JP" altLang="en-US" sz="2000" dirty="0" smtClean="0">
              <a:solidFill>
                <a:schemeClr val="bg1"/>
              </a:solidFill>
            </a:rPr>
            <a:t>グローバル展開</a:t>
          </a:r>
          <a:endParaRPr kumimoji="1" lang="en-US" altLang="ja-JP" sz="2000" dirty="0" smtClean="0">
            <a:solidFill>
              <a:schemeClr val="bg1"/>
            </a:solidFill>
          </a:endParaRPr>
        </a:p>
        <a:p>
          <a:r>
            <a:rPr kumimoji="1" lang="ja-JP" altLang="en-US" sz="2000" dirty="0" smtClean="0">
              <a:solidFill>
                <a:schemeClr val="bg1"/>
              </a:solidFill>
            </a:rPr>
            <a:t>基盤科目</a:t>
          </a:r>
          <a:endParaRPr kumimoji="1" lang="ja-JP" altLang="en-US" sz="2000" dirty="0">
            <a:solidFill>
              <a:schemeClr val="bg1"/>
            </a:solidFill>
          </a:endParaRPr>
        </a:p>
      </dgm:t>
    </dgm:pt>
    <dgm:pt modelId="{0A93724E-2E8B-433E-9E1B-F8C9E87D5CB9}" type="parTrans" cxnId="{122D4E6B-B816-4104-8675-DF5C07B1F208}">
      <dgm:prSet/>
      <dgm:spPr/>
      <dgm:t>
        <a:bodyPr/>
        <a:lstStyle/>
        <a:p>
          <a:endParaRPr kumimoji="1" lang="ja-JP" altLang="en-US"/>
        </a:p>
      </dgm:t>
    </dgm:pt>
    <dgm:pt modelId="{44898F0C-F2C0-4F16-8079-3CFA1C7BB461}" type="sibTrans" cxnId="{122D4E6B-B816-4104-8675-DF5C07B1F208}">
      <dgm:prSet/>
      <dgm:spPr/>
      <dgm:t>
        <a:bodyPr/>
        <a:lstStyle/>
        <a:p>
          <a:endParaRPr kumimoji="1" lang="ja-JP" altLang="en-US"/>
        </a:p>
      </dgm:t>
    </dgm:pt>
    <dgm:pt modelId="{3C998525-321D-4532-824E-9A8AA7E6373A}">
      <dgm:prSet phldrT="[テキスト]"/>
      <dgm:spPr/>
      <dgm:t>
        <a:bodyPr/>
        <a:lstStyle/>
        <a:p>
          <a:r>
            <a:rPr kumimoji="1" lang="ja-JP" altLang="en-US" dirty="0" smtClean="0"/>
            <a:t>専攻共通科目から</a:t>
          </a:r>
          <a:r>
            <a:rPr kumimoji="1" lang="ja-JP" altLang="en-US" dirty="0" smtClean="0">
              <a:solidFill>
                <a:srgbClr val="FF0000"/>
              </a:solidFill>
            </a:rPr>
            <a:t>４</a:t>
          </a:r>
          <a:r>
            <a:rPr kumimoji="1" lang="ja-JP" altLang="en-US" dirty="0" smtClean="0"/>
            <a:t>単位以上（</a:t>
          </a:r>
          <a:r>
            <a:rPr kumimoji="1" lang="ja-JP" altLang="en-US" dirty="0" smtClean="0">
              <a:solidFill>
                <a:srgbClr val="FF0000"/>
              </a:solidFill>
            </a:rPr>
            <a:t>研究のための倫理は必修</a:t>
          </a:r>
          <a:r>
            <a:rPr kumimoji="1" lang="ja-JP" altLang="en-US" dirty="0" smtClean="0"/>
            <a:t>）</a:t>
          </a:r>
          <a:endParaRPr kumimoji="1" lang="ja-JP" altLang="en-US" dirty="0"/>
        </a:p>
      </dgm:t>
    </dgm:pt>
    <dgm:pt modelId="{D6241A97-D970-49D5-9A5D-7C152CBCAE52}" type="parTrans" cxnId="{BA71FFD9-C792-418A-8333-AE7DB39B4514}">
      <dgm:prSet/>
      <dgm:spPr/>
      <dgm:t>
        <a:bodyPr/>
        <a:lstStyle/>
        <a:p>
          <a:endParaRPr kumimoji="1" lang="ja-JP" altLang="en-US"/>
        </a:p>
      </dgm:t>
    </dgm:pt>
    <dgm:pt modelId="{459CC082-DA62-46FF-AAB9-C68F6BD2C95B}" type="sibTrans" cxnId="{BA71FFD9-C792-418A-8333-AE7DB39B4514}">
      <dgm:prSet/>
      <dgm:spPr/>
      <dgm:t>
        <a:bodyPr/>
        <a:lstStyle/>
        <a:p>
          <a:endParaRPr kumimoji="1" lang="ja-JP" altLang="en-US"/>
        </a:p>
      </dgm:t>
    </dgm:pt>
    <dgm:pt modelId="{1F20ABB6-08A0-413D-9EC2-6EB1D2E7FD80}">
      <dgm:prSet phldrT="[テキスト]"/>
      <dgm:spPr/>
      <dgm:t>
        <a:bodyPr/>
        <a:lstStyle/>
        <a:p>
          <a:r>
            <a:rPr kumimoji="1" lang="ja-JP" altLang="en-US" dirty="0" smtClean="0"/>
            <a:t>系共通科目から</a:t>
          </a:r>
          <a:r>
            <a:rPr kumimoji="1" lang="ja-JP" altLang="en-US" dirty="0" smtClean="0">
              <a:solidFill>
                <a:srgbClr val="FF0000"/>
              </a:solidFill>
            </a:rPr>
            <a:t>６</a:t>
          </a:r>
          <a:r>
            <a:rPr kumimoji="1" lang="ja-JP" altLang="en-US" dirty="0" smtClean="0"/>
            <a:t>単位以上</a:t>
          </a:r>
          <a:endParaRPr kumimoji="1" lang="ja-JP" altLang="en-US" dirty="0"/>
        </a:p>
      </dgm:t>
    </dgm:pt>
    <dgm:pt modelId="{FEE4FF2F-CAF0-4F0A-850A-8A3C072DA559}" type="parTrans" cxnId="{D13286CE-B26C-46D3-A0DF-9F326A1B71DA}">
      <dgm:prSet/>
      <dgm:spPr/>
      <dgm:t>
        <a:bodyPr/>
        <a:lstStyle/>
        <a:p>
          <a:endParaRPr kumimoji="1" lang="ja-JP" altLang="en-US"/>
        </a:p>
      </dgm:t>
    </dgm:pt>
    <dgm:pt modelId="{648C8C6B-3D72-49A7-B88D-1A2395113B08}" type="sibTrans" cxnId="{D13286CE-B26C-46D3-A0DF-9F326A1B71DA}">
      <dgm:prSet/>
      <dgm:spPr/>
      <dgm:t>
        <a:bodyPr/>
        <a:lstStyle/>
        <a:p>
          <a:endParaRPr kumimoji="1" lang="ja-JP" altLang="en-US"/>
        </a:p>
      </dgm:t>
    </dgm:pt>
    <dgm:pt modelId="{A648F3D8-082E-4C7E-BAF7-13694BE2FF2D}">
      <dgm:prSet phldrT="[テキスト]"/>
      <dgm:spPr>
        <a:solidFill>
          <a:srgbClr val="0033CC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専門科目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00984B08-5DA0-480F-A394-7EAD9F1A9795}" type="parTrans" cxnId="{9E1E05D2-FF12-46D2-A85D-055F0AFA099F}">
      <dgm:prSet/>
      <dgm:spPr/>
      <dgm:t>
        <a:bodyPr/>
        <a:lstStyle/>
        <a:p>
          <a:endParaRPr kumimoji="1" lang="ja-JP" altLang="en-US"/>
        </a:p>
      </dgm:t>
    </dgm:pt>
    <dgm:pt modelId="{8271075A-2841-481D-93A9-67EC7B98A60B}" type="sibTrans" cxnId="{9E1E05D2-FF12-46D2-A85D-055F0AFA099F}">
      <dgm:prSet/>
      <dgm:spPr/>
      <dgm:t>
        <a:bodyPr/>
        <a:lstStyle/>
        <a:p>
          <a:endParaRPr kumimoji="1" lang="ja-JP" altLang="en-US"/>
        </a:p>
      </dgm:t>
    </dgm:pt>
    <dgm:pt modelId="{2915C312-C588-424A-8168-94E3F435A6EF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FF0000"/>
              </a:solidFill>
            </a:rPr>
            <a:t>１６単位以上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79C80791-2B07-4238-88FD-4CA4B6DBCA88}" type="parTrans" cxnId="{50AFE5D8-5259-4D32-B508-E48DCF16EEAF}">
      <dgm:prSet/>
      <dgm:spPr/>
      <dgm:t>
        <a:bodyPr/>
        <a:lstStyle/>
        <a:p>
          <a:endParaRPr kumimoji="1" lang="ja-JP" altLang="en-US"/>
        </a:p>
      </dgm:t>
    </dgm:pt>
    <dgm:pt modelId="{4D18B061-1AD8-4397-AF76-E25E76B79042}" type="sibTrans" cxnId="{50AFE5D8-5259-4D32-B508-E48DCF16EEAF}">
      <dgm:prSet/>
      <dgm:spPr/>
      <dgm:t>
        <a:bodyPr/>
        <a:lstStyle/>
        <a:p>
          <a:endParaRPr kumimoji="1" lang="ja-JP" altLang="en-US"/>
        </a:p>
      </dgm:t>
    </dgm:pt>
    <dgm:pt modelId="{B0E93C7C-7228-46EB-A8E7-0A691F91258C}">
      <dgm:prSet phldrT="[テキスト]"/>
      <dgm:spPr/>
      <dgm:t>
        <a:bodyPr/>
        <a:lstStyle/>
        <a:p>
          <a:r>
            <a:rPr kumimoji="1" lang="ja-JP" altLang="en-US" dirty="0" smtClean="0"/>
            <a:t>他研究科の授業から</a:t>
          </a:r>
          <a:r>
            <a:rPr kumimoji="1" lang="ja-JP" altLang="en-US" dirty="0" smtClean="0">
              <a:solidFill>
                <a:schemeClr val="tx1"/>
              </a:solidFill>
            </a:rPr>
            <a:t>６</a:t>
          </a:r>
          <a:r>
            <a:rPr kumimoji="1" lang="ja-JP" altLang="en-US" dirty="0" smtClean="0"/>
            <a:t>単位まで可能、教員と相談の上、申請書提出</a:t>
          </a:r>
          <a:endParaRPr kumimoji="1" lang="ja-JP" altLang="en-US" dirty="0"/>
        </a:p>
      </dgm:t>
    </dgm:pt>
    <dgm:pt modelId="{33FEA358-5FFA-4703-89DE-F2FB8B5BF6DE}" type="parTrans" cxnId="{0759BEB4-C5E8-4D07-81DB-A7370B0028BD}">
      <dgm:prSet/>
      <dgm:spPr/>
      <dgm:t>
        <a:bodyPr/>
        <a:lstStyle/>
        <a:p>
          <a:endParaRPr kumimoji="1" lang="ja-JP" altLang="en-US"/>
        </a:p>
      </dgm:t>
    </dgm:pt>
    <dgm:pt modelId="{80B980CF-F747-42F5-AE09-4589E8BB441B}" type="sibTrans" cxnId="{0759BEB4-C5E8-4D07-81DB-A7370B0028BD}">
      <dgm:prSet/>
      <dgm:spPr/>
      <dgm:t>
        <a:bodyPr/>
        <a:lstStyle/>
        <a:p>
          <a:endParaRPr kumimoji="1" lang="ja-JP" altLang="en-US"/>
        </a:p>
      </dgm:t>
    </dgm:pt>
    <dgm:pt modelId="{0C61EB89-4814-4BDE-A96E-1E393BE174E8}">
      <dgm:prSet phldrT="[テキスト]"/>
      <dgm:spPr>
        <a:solidFill>
          <a:srgbClr val="C00000"/>
        </a:solidFill>
      </dgm:spPr>
      <dgm:t>
        <a:bodyPr/>
        <a:lstStyle/>
        <a:p>
          <a:r>
            <a:rPr kumimoji="1" lang="ja-JP" altLang="en-US" dirty="0" smtClean="0"/>
            <a:t>演習科目</a:t>
          </a:r>
          <a:endParaRPr kumimoji="1" lang="ja-JP" altLang="en-US" dirty="0"/>
        </a:p>
      </dgm:t>
    </dgm:pt>
    <dgm:pt modelId="{35A09340-9920-49D7-AFBA-74FF032F756B}" type="parTrans" cxnId="{65971B77-BEC2-4AD6-ACCE-9939CD74AD5F}">
      <dgm:prSet/>
      <dgm:spPr/>
      <dgm:t>
        <a:bodyPr/>
        <a:lstStyle/>
        <a:p>
          <a:endParaRPr kumimoji="1" lang="ja-JP" altLang="en-US"/>
        </a:p>
      </dgm:t>
    </dgm:pt>
    <dgm:pt modelId="{9C38812F-7B25-4C3E-9303-E82E2CD2859D}" type="sibTrans" cxnId="{65971B77-BEC2-4AD6-ACCE-9939CD74AD5F}">
      <dgm:prSet/>
      <dgm:spPr/>
      <dgm:t>
        <a:bodyPr/>
        <a:lstStyle/>
        <a:p>
          <a:endParaRPr kumimoji="1" lang="ja-JP" altLang="en-US"/>
        </a:p>
      </dgm:t>
    </dgm:pt>
    <dgm:pt modelId="{FDC65C57-ECAC-474D-83A0-6FCB63B3C839}">
      <dgm:prSet phldrT="[テキスト]"/>
      <dgm:spPr/>
      <dgm:t>
        <a:bodyPr/>
        <a:lstStyle/>
        <a:p>
          <a:r>
            <a:rPr kumimoji="1" lang="ja-JP" altLang="en-US" dirty="0" smtClean="0"/>
            <a:t>所属する専攻分野の</a:t>
          </a:r>
          <a:r>
            <a:rPr kumimoji="1" lang="ja-JP" altLang="en-US" dirty="0" smtClean="0">
              <a:solidFill>
                <a:srgbClr val="FF0000"/>
              </a:solidFill>
            </a:rPr>
            <a:t>総合演習４単位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626797A4-0539-4CB5-B657-04C82CB6CA3E}" type="parTrans" cxnId="{76D423C7-9071-4CD6-BBBE-258C28420840}">
      <dgm:prSet/>
      <dgm:spPr/>
      <dgm:t>
        <a:bodyPr/>
        <a:lstStyle/>
        <a:p>
          <a:endParaRPr kumimoji="1" lang="ja-JP" altLang="en-US"/>
        </a:p>
      </dgm:t>
    </dgm:pt>
    <dgm:pt modelId="{2EA34BB3-8D39-43A6-ABEF-859D698A6315}" type="sibTrans" cxnId="{76D423C7-9071-4CD6-BBBE-258C28420840}">
      <dgm:prSet/>
      <dgm:spPr/>
      <dgm:t>
        <a:bodyPr/>
        <a:lstStyle/>
        <a:p>
          <a:endParaRPr kumimoji="1" lang="ja-JP" altLang="en-US"/>
        </a:p>
      </dgm:t>
    </dgm:pt>
    <dgm:pt modelId="{BB4A8372-7BC4-49B4-897A-00162FDD440D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FF0000"/>
              </a:solidFill>
            </a:rPr>
            <a:t>１０単位以上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167EF6E4-5AAD-4E49-A347-C55F518F9EB6}" type="parTrans" cxnId="{B6C13A85-C282-4C50-AF68-AA005C18916B}">
      <dgm:prSet/>
      <dgm:spPr/>
      <dgm:t>
        <a:bodyPr/>
        <a:lstStyle/>
        <a:p>
          <a:endParaRPr kumimoji="1" lang="ja-JP" altLang="en-US"/>
        </a:p>
      </dgm:t>
    </dgm:pt>
    <dgm:pt modelId="{23EE3B6D-0BD4-4E07-BAAA-3C9815BA182F}" type="sibTrans" cxnId="{B6C13A85-C282-4C50-AF68-AA005C18916B}">
      <dgm:prSet/>
      <dgm:spPr/>
      <dgm:t>
        <a:bodyPr/>
        <a:lstStyle/>
        <a:p>
          <a:endParaRPr kumimoji="1" lang="ja-JP" altLang="en-US"/>
        </a:p>
      </dgm:t>
    </dgm:pt>
    <dgm:pt modelId="{7415B752-3F3C-46C4-8DA0-86E87DE32F75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FF0000"/>
              </a:solidFill>
            </a:rPr>
            <a:t>Ａ＝前期開講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6373613D-D3EF-4DFB-8ED9-809EAC771535}" type="parTrans" cxnId="{50E03477-6A18-4C89-AE9B-B16AD07129F6}">
      <dgm:prSet/>
      <dgm:spPr/>
      <dgm:t>
        <a:bodyPr/>
        <a:lstStyle/>
        <a:p>
          <a:endParaRPr kumimoji="1" lang="ja-JP" altLang="en-US"/>
        </a:p>
      </dgm:t>
    </dgm:pt>
    <dgm:pt modelId="{E01ACC27-5582-46F4-A6C3-42DDD504CC53}" type="sibTrans" cxnId="{50E03477-6A18-4C89-AE9B-B16AD07129F6}">
      <dgm:prSet/>
      <dgm:spPr/>
      <dgm:t>
        <a:bodyPr/>
        <a:lstStyle/>
        <a:p>
          <a:endParaRPr kumimoji="1" lang="ja-JP" altLang="en-US"/>
        </a:p>
      </dgm:t>
    </dgm:pt>
    <dgm:pt modelId="{6C50DF49-2FE2-4691-B15B-AD81D13DC6B7}">
      <dgm:prSet phldrT="[テキスト]"/>
      <dgm:spPr/>
      <dgm:t>
        <a:bodyPr/>
        <a:lstStyle/>
        <a:p>
          <a:endParaRPr kumimoji="1" lang="ja-JP" altLang="en-US" dirty="0">
            <a:solidFill>
              <a:srgbClr val="FF0000"/>
            </a:solidFill>
          </a:endParaRPr>
        </a:p>
      </dgm:t>
    </dgm:pt>
    <dgm:pt modelId="{183ABD9C-BBDA-4D55-B65D-BD7B7BC9E4B5}" type="parTrans" cxnId="{14C74A84-FA49-4E4D-BD12-2F97B67F2C60}">
      <dgm:prSet/>
      <dgm:spPr/>
      <dgm:t>
        <a:bodyPr/>
        <a:lstStyle/>
        <a:p>
          <a:endParaRPr kumimoji="1" lang="ja-JP" altLang="en-US"/>
        </a:p>
      </dgm:t>
    </dgm:pt>
    <dgm:pt modelId="{63C64C30-FF06-4F3A-900A-25D49453EB79}" type="sibTrans" cxnId="{14C74A84-FA49-4E4D-BD12-2F97B67F2C60}">
      <dgm:prSet/>
      <dgm:spPr/>
      <dgm:t>
        <a:bodyPr/>
        <a:lstStyle/>
        <a:p>
          <a:endParaRPr kumimoji="1" lang="ja-JP" altLang="en-US"/>
        </a:p>
      </dgm:t>
    </dgm:pt>
    <dgm:pt modelId="{F8569B12-B151-472C-98BE-F41DD809802C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FF0000"/>
              </a:solidFill>
            </a:rPr>
            <a:t>Ｂ＝後期開講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C244D49F-E1BA-4B1C-8959-0835F3824A34}" type="parTrans" cxnId="{2EA7D2E1-E138-4C81-9895-2F4BCEBA004A}">
      <dgm:prSet/>
      <dgm:spPr/>
      <dgm:t>
        <a:bodyPr/>
        <a:lstStyle/>
        <a:p>
          <a:endParaRPr kumimoji="1" lang="ja-JP" altLang="en-US"/>
        </a:p>
      </dgm:t>
    </dgm:pt>
    <dgm:pt modelId="{BD80605B-EC63-4BC4-BFEE-27575E3440AC}" type="sibTrans" cxnId="{2EA7D2E1-E138-4C81-9895-2F4BCEBA004A}">
      <dgm:prSet/>
      <dgm:spPr/>
      <dgm:t>
        <a:bodyPr/>
        <a:lstStyle/>
        <a:p>
          <a:endParaRPr kumimoji="1" lang="ja-JP" altLang="en-US"/>
        </a:p>
      </dgm:t>
    </dgm:pt>
    <dgm:pt modelId="{9F56A082-1EF6-43A8-98D7-83D4AFFD42CA}" type="pres">
      <dgm:prSet presAssocID="{920062FD-F65A-4704-BF92-3E3379889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D688A37-F151-4FCC-AA06-D83298BF694A}" type="pres">
      <dgm:prSet presAssocID="{B25C0751-4A4F-4935-884A-74359AF69B7C}" presName="composite" presStyleCnt="0"/>
      <dgm:spPr/>
    </dgm:pt>
    <dgm:pt modelId="{BB981FE5-2767-46B9-BC2B-529437897400}" type="pres">
      <dgm:prSet presAssocID="{B25C0751-4A4F-4935-884A-74359AF69B7C}" presName="parTx" presStyleLbl="alignNode1" presStyleIdx="0" presStyleCnt="3" custScaleY="215604" custLinFactNeighborX="-103" custLinFactNeighborY="-76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006020-686D-4800-8332-F56A49311CDD}" type="pres">
      <dgm:prSet presAssocID="{B25C0751-4A4F-4935-884A-74359AF69B7C}" presName="desTx" presStyleLbl="alignAccFollowNode1" presStyleIdx="0" presStyleCnt="3" custScaleY="104398" custLinFactNeighborX="-39" custLinFactNeighborY="696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BA582-5FFA-4F87-8282-EAC8DC235AB6}" type="pres">
      <dgm:prSet presAssocID="{44898F0C-F2C0-4F16-8079-3CFA1C7BB461}" presName="space" presStyleCnt="0"/>
      <dgm:spPr/>
    </dgm:pt>
    <dgm:pt modelId="{73725DE0-FA19-4A35-93DA-CE224E3B25FE}" type="pres">
      <dgm:prSet presAssocID="{A648F3D8-082E-4C7E-BAF7-13694BE2FF2D}" presName="composite" presStyleCnt="0"/>
      <dgm:spPr/>
    </dgm:pt>
    <dgm:pt modelId="{19323CC9-265D-4BC9-8888-B71624BA0328}" type="pres">
      <dgm:prSet presAssocID="{A648F3D8-082E-4C7E-BAF7-13694BE2FF2D}" presName="parTx" presStyleLbl="alignNode1" presStyleIdx="1" presStyleCnt="3" custScaleX="103713" custScaleY="210259" custLinFactNeighborX="350" custLinFactNeighborY="-40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3986DA-757F-4E32-AC2B-BA08F7906F6F}" type="pres">
      <dgm:prSet presAssocID="{A648F3D8-082E-4C7E-BAF7-13694BE2FF2D}" presName="desTx" presStyleLbl="alignAccFollowNode1" presStyleIdx="1" presStyleCnt="3" custScaleX="103850" custScaleY="101437" custLinFactNeighborX="419" custLinFactNeighborY="54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DFBCE1-F80A-4593-8C2C-3934585A47B6}" type="pres">
      <dgm:prSet presAssocID="{8271075A-2841-481D-93A9-67EC7B98A60B}" presName="space" presStyleCnt="0"/>
      <dgm:spPr/>
    </dgm:pt>
    <dgm:pt modelId="{358FE3AC-8445-41DF-B59D-F19F69299BED}" type="pres">
      <dgm:prSet presAssocID="{0C61EB89-4814-4BDE-A96E-1E393BE174E8}" presName="composite" presStyleCnt="0"/>
      <dgm:spPr/>
    </dgm:pt>
    <dgm:pt modelId="{20B6BF4F-6954-4070-B0AC-DE65D9CC2717}" type="pres">
      <dgm:prSet presAssocID="{0C61EB89-4814-4BDE-A96E-1E393BE174E8}" presName="parTx" presStyleLbl="alignNode1" presStyleIdx="2" presStyleCnt="3" custScaleY="202267" custLinFactY="-12413" custLinFactNeighborX="-297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97FD5F-62CC-42B1-BEBF-9ECA1B5A92A7}" type="pres">
      <dgm:prSet presAssocID="{0C61EB89-4814-4BDE-A96E-1E393BE174E8}" presName="desTx" presStyleLbl="alignAccFollowNode1" presStyleIdx="2" presStyleCnt="3" custScaleX="94879" custScaleY="107319" custLinFactNeighborX="-2672" custLinFactNeighborY="86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E1E05D2-FF12-46D2-A85D-055F0AFA099F}" srcId="{920062FD-F65A-4704-BF92-3E3379889F45}" destId="{A648F3D8-082E-4C7E-BAF7-13694BE2FF2D}" srcOrd="1" destOrd="0" parTransId="{00984B08-5DA0-480F-A394-7EAD9F1A9795}" sibTransId="{8271075A-2841-481D-93A9-67EC7B98A60B}"/>
    <dgm:cxn modelId="{BA71FFD9-C792-418A-8333-AE7DB39B4514}" srcId="{B25C0751-4A4F-4935-884A-74359AF69B7C}" destId="{3C998525-321D-4532-824E-9A8AA7E6373A}" srcOrd="1" destOrd="0" parTransId="{D6241A97-D970-49D5-9A5D-7C152CBCAE52}" sibTransId="{459CC082-DA62-46FF-AAB9-C68F6BD2C95B}"/>
    <dgm:cxn modelId="{01A0DFFD-F14D-4FD2-82D8-A7FE04EC386E}" type="presOf" srcId="{FDC65C57-ECAC-474D-83A0-6FCB63B3C839}" destId="{3097FD5F-62CC-42B1-BEBF-9ECA1B5A92A7}" srcOrd="0" destOrd="0" presId="urn:microsoft.com/office/officeart/2005/8/layout/hList1"/>
    <dgm:cxn modelId="{295AFADE-511C-4BA9-88EA-284857EE884E}" type="presOf" srcId="{1F20ABB6-08A0-413D-9EC2-6EB1D2E7FD80}" destId="{A8006020-686D-4800-8332-F56A49311CDD}" srcOrd="0" destOrd="2" presId="urn:microsoft.com/office/officeart/2005/8/layout/hList1"/>
    <dgm:cxn modelId="{50E03477-6A18-4C89-AE9B-B16AD07129F6}" srcId="{0C61EB89-4814-4BDE-A96E-1E393BE174E8}" destId="{7415B752-3F3C-46C4-8DA0-86E87DE32F75}" srcOrd="2" destOrd="0" parTransId="{6373613D-D3EF-4DFB-8ED9-809EAC771535}" sibTransId="{E01ACC27-5582-46F4-A6C3-42DDD504CC53}"/>
    <dgm:cxn modelId="{C6A010D8-DEE4-492E-8281-D1D7FB7C95A0}" type="presOf" srcId="{BB4A8372-7BC4-49B4-897A-00162FDD440D}" destId="{A8006020-686D-4800-8332-F56A49311CDD}" srcOrd="0" destOrd="0" presId="urn:microsoft.com/office/officeart/2005/8/layout/hList1"/>
    <dgm:cxn modelId="{0759BEB4-C5E8-4D07-81DB-A7370B0028BD}" srcId="{A648F3D8-082E-4C7E-BAF7-13694BE2FF2D}" destId="{B0E93C7C-7228-46EB-A8E7-0A691F91258C}" srcOrd="1" destOrd="0" parTransId="{33FEA358-5FFA-4703-89DE-F2FB8B5BF6DE}" sibTransId="{80B980CF-F747-42F5-AE09-4589E8BB441B}"/>
    <dgm:cxn modelId="{1A17A1C2-3A3C-4E4B-BFDB-CC41ECE740BF}" type="presOf" srcId="{F8569B12-B151-472C-98BE-F41DD809802C}" destId="{3097FD5F-62CC-42B1-BEBF-9ECA1B5A92A7}" srcOrd="0" destOrd="3" presId="urn:microsoft.com/office/officeart/2005/8/layout/hList1"/>
    <dgm:cxn modelId="{D13286CE-B26C-46D3-A0DF-9F326A1B71DA}" srcId="{B25C0751-4A4F-4935-884A-74359AF69B7C}" destId="{1F20ABB6-08A0-413D-9EC2-6EB1D2E7FD80}" srcOrd="2" destOrd="0" parTransId="{FEE4FF2F-CAF0-4F0A-850A-8A3C072DA559}" sibTransId="{648C8C6B-3D72-49A7-B88D-1A2395113B08}"/>
    <dgm:cxn modelId="{2B7868AF-0911-462C-9B6C-C440F55E2915}" type="presOf" srcId="{B0E93C7C-7228-46EB-A8E7-0A691F91258C}" destId="{893986DA-757F-4E32-AC2B-BA08F7906F6F}" srcOrd="0" destOrd="1" presId="urn:microsoft.com/office/officeart/2005/8/layout/hList1"/>
    <dgm:cxn modelId="{14C74A84-FA49-4E4D-BD12-2F97B67F2C60}" srcId="{0C61EB89-4814-4BDE-A96E-1E393BE174E8}" destId="{6C50DF49-2FE2-4691-B15B-AD81D13DC6B7}" srcOrd="1" destOrd="0" parTransId="{183ABD9C-BBDA-4D55-B65D-BD7B7BC9E4B5}" sibTransId="{63C64C30-FF06-4F3A-900A-25D49453EB79}"/>
    <dgm:cxn modelId="{46EB8577-FAC5-492C-B8A0-AA39191C9E83}" type="presOf" srcId="{3C998525-321D-4532-824E-9A8AA7E6373A}" destId="{A8006020-686D-4800-8332-F56A49311CDD}" srcOrd="0" destOrd="1" presId="urn:microsoft.com/office/officeart/2005/8/layout/hList1"/>
    <dgm:cxn modelId="{2EA7D2E1-E138-4C81-9895-2F4BCEBA004A}" srcId="{0C61EB89-4814-4BDE-A96E-1E393BE174E8}" destId="{F8569B12-B151-472C-98BE-F41DD809802C}" srcOrd="3" destOrd="0" parTransId="{C244D49F-E1BA-4B1C-8959-0835F3824A34}" sibTransId="{BD80605B-EC63-4BC4-BFEE-27575E3440AC}"/>
    <dgm:cxn modelId="{07D3165D-87CB-4915-8017-653107613343}" type="presOf" srcId="{6C50DF49-2FE2-4691-B15B-AD81D13DC6B7}" destId="{3097FD5F-62CC-42B1-BEBF-9ECA1B5A92A7}" srcOrd="0" destOrd="1" presId="urn:microsoft.com/office/officeart/2005/8/layout/hList1"/>
    <dgm:cxn modelId="{B6C13A85-C282-4C50-AF68-AA005C18916B}" srcId="{B25C0751-4A4F-4935-884A-74359AF69B7C}" destId="{BB4A8372-7BC4-49B4-897A-00162FDD440D}" srcOrd="0" destOrd="0" parTransId="{167EF6E4-5AAD-4E49-A347-C55F518F9EB6}" sibTransId="{23EE3B6D-0BD4-4E07-BAAA-3C9815BA182F}"/>
    <dgm:cxn modelId="{34E4649B-BAF3-4B1E-B7CE-0270405E36E8}" type="presOf" srcId="{7415B752-3F3C-46C4-8DA0-86E87DE32F75}" destId="{3097FD5F-62CC-42B1-BEBF-9ECA1B5A92A7}" srcOrd="0" destOrd="2" presId="urn:microsoft.com/office/officeart/2005/8/layout/hList1"/>
    <dgm:cxn modelId="{D16B133A-802E-47BF-9B1F-494CA2B4A55C}" type="presOf" srcId="{920062FD-F65A-4704-BF92-3E3379889F45}" destId="{9F56A082-1EF6-43A8-98D7-83D4AFFD42CA}" srcOrd="0" destOrd="0" presId="urn:microsoft.com/office/officeart/2005/8/layout/hList1"/>
    <dgm:cxn modelId="{E8195943-75E3-4AC5-ADF5-29C79271341D}" type="presOf" srcId="{B25C0751-4A4F-4935-884A-74359AF69B7C}" destId="{BB981FE5-2767-46B9-BC2B-529437897400}" srcOrd="0" destOrd="0" presId="urn:microsoft.com/office/officeart/2005/8/layout/hList1"/>
    <dgm:cxn modelId="{B423B6E3-33E8-48D4-9C6D-84BDD7F0A818}" type="presOf" srcId="{A648F3D8-082E-4C7E-BAF7-13694BE2FF2D}" destId="{19323CC9-265D-4BC9-8888-B71624BA0328}" srcOrd="0" destOrd="0" presId="urn:microsoft.com/office/officeart/2005/8/layout/hList1"/>
    <dgm:cxn modelId="{122D4E6B-B816-4104-8675-DF5C07B1F208}" srcId="{920062FD-F65A-4704-BF92-3E3379889F45}" destId="{B25C0751-4A4F-4935-884A-74359AF69B7C}" srcOrd="0" destOrd="0" parTransId="{0A93724E-2E8B-433E-9E1B-F8C9E87D5CB9}" sibTransId="{44898F0C-F2C0-4F16-8079-3CFA1C7BB461}"/>
    <dgm:cxn modelId="{DD5F995B-D8F6-4CD9-B057-BD3486BFEF79}" type="presOf" srcId="{0C61EB89-4814-4BDE-A96E-1E393BE174E8}" destId="{20B6BF4F-6954-4070-B0AC-DE65D9CC2717}" srcOrd="0" destOrd="0" presId="urn:microsoft.com/office/officeart/2005/8/layout/hList1"/>
    <dgm:cxn modelId="{50AFE5D8-5259-4D32-B508-E48DCF16EEAF}" srcId="{A648F3D8-082E-4C7E-BAF7-13694BE2FF2D}" destId="{2915C312-C588-424A-8168-94E3F435A6EF}" srcOrd="0" destOrd="0" parTransId="{79C80791-2B07-4238-88FD-4CA4B6DBCA88}" sibTransId="{4D18B061-1AD8-4397-AF76-E25E76B79042}"/>
    <dgm:cxn modelId="{76D423C7-9071-4CD6-BBBE-258C28420840}" srcId="{0C61EB89-4814-4BDE-A96E-1E393BE174E8}" destId="{FDC65C57-ECAC-474D-83A0-6FCB63B3C839}" srcOrd="0" destOrd="0" parTransId="{626797A4-0539-4CB5-B657-04C82CB6CA3E}" sibTransId="{2EA34BB3-8D39-43A6-ABEF-859D698A6315}"/>
    <dgm:cxn modelId="{65971B77-BEC2-4AD6-ACCE-9939CD74AD5F}" srcId="{920062FD-F65A-4704-BF92-3E3379889F45}" destId="{0C61EB89-4814-4BDE-A96E-1E393BE174E8}" srcOrd="2" destOrd="0" parTransId="{35A09340-9920-49D7-AFBA-74FF032F756B}" sibTransId="{9C38812F-7B25-4C3E-9303-E82E2CD2859D}"/>
    <dgm:cxn modelId="{5530BCDA-27E5-4BD2-8B2C-0E6C2CC9CA95}" type="presOf" srcId="{2915C312-C588-424A-8168-94E3F435A6EF}" destId="{893986DA-757F-4E32-AC2B-BA08F7906F6F}" srcOrd="0" destOrd="0" presId="urn:microsoft.com/office/officeart/2005/8/layout/hList1"/>
    <dgm:cxn modelId="{D18EEAE3-D62C-4506-A83A-18A62A28EC54}" type="presParOf" srcId="{9F56A082-1EF6-43A8-98D7-83D4AFFD42CA}" destId="{0D688A37-F151-4FCC-AA06-D83298BF694A}" srcOrd="0" destOrd="0" presId="urn:microsoft.com/office/officeart/2005/8/layout/hList1"/>
    <dgm:cxn modelId="{EDB85D72-F3FA-4D92-BE2D-A9F87CDD983B}" type="presParOf" srcId="{0D688A37-F151-4FCC-AA06-D83298BF694A}" destId="{BB981FE5-2767-46B9-BC2B-529437897400}" srcOrd="0" destOrd="0" presId="urn:microsoft.com/office/officeart/2005/8/layout/hList1"/>
    <dgm:cxn modelId="{7B2FEDEC-A255-4CAF-919E-5E53A25877F5}" type="presParOf" srcId="{0D688A37-F151-4FCC-AA06-D83298BF694A}" destId="{A8006020-686D-4800-8332-F56A49311CDD}" srcOrd="1" destOrd="0" presId="urn:microsoft.com/office/officeart/2005/8/layout/hList1"/>
    <dgm:cxn modelId="{2A739CBC-3016-45CF-9092-76045D9D74DE}" type="presParOf" srcId="{9F56A082-1EF6-43A8-98D7-83D4AFFD42CA}" destId="{A6BBA582-5FFA-4F87-8282-EAC8DC235AB6}" srcOrd="1" destOrd="0" presId="urn:microsoft.com/office/officeart/2005/8/layout/hList1"/>
    <dgm:cxn modelId="{7B8C9241-C635-419F-87C1-4576F2FFB68D}" type="presParOf" srcId="{9F56A082-1EF6-43A8-98D7-83D4AFFD42CA}" destId="{73725DE0-FA19-4A35-93DA-CE224E3B25FE}" srcOrd="2" destOrd="0" presId="urn:microsoft.com/office/officeart/2005/8/layout/hList1"/>
    <dgm:cxn modelId="{29AD6494-C119-4469-9CEB-AC9C3423E7A3}" type="presParOf" srcId="{73725DE0-FA19-4A35-93DA-CE224E3B25FE}" destId="{19323CC9-265D-4BC9-8888-B71624BA0328}" srcOrd="0" destOrd="0" presId="urn:microsoft.com/office/officeart/2005/8/layout/hList1"/>
    <dgm:cxn modelId="{253EC920-7B09-4CBA-95AF-67F04AF78016}" type="presParOf" srcId="{73725DE0-FA19-4A35-93DA-CE224E3B25FE}" destId="{893986DA-757F-4E32-AC2B-BA08F7906F6F}" srcOrd="1" destOrd="0" presId="urn:microsoft.com/office/officeart/2005/8/layout/hList1"/>
    <dgm:cxn modelId="{3996D0AA-6BF5-485C-870E-0B40B017683E}" type="presParOf" srcId="{9F56A082-1EF6-43A8-98D7-83D4AFFD42CA}" destId="{68DFBCE1-F80A-4593-8C2C-3934585A47B6}" srcOrd="3" destOrd="0" presId="urn:microsoft.com/office/officeart/2005/8/layout/hList1"/>
    <dgm:cxn modelId="{87F00507-F8C8-4B8B-A9E6-230D7F7E1706}" type="presParOf" srcId="{9F56A082-1EF6-43A8-98D7-83D4AFFD42CA}" destId="{358FE3AC-8445-41DF-B59D-F19F69299BED}" srcOrd="4" destOrd="0" presId="urn:microsoft.com/office/officeart/2005/8/layout/hList1"/>
    <dgm:cxn modelId="{341B2AE0-029C-4CD5-96BF-332D003DA850}" type="presParOf" srcId="{358FE3AC-8445-41DF-B59D-F19F69299BED}" destId="{20B6BF4F-6954-4070-B0AC-DE65D9CC2717}" srcOrd="0" destOrd="0" presId="urn:microsoft.com/office/officeart/2005/8/layout/hList1"/>
    <dgm:cxn modelId="{D4571B3C-606C-48AD-930F-1F349A1F994E}" type="presParOf" srcId="{358FE3AC-8445-41DF-B59D-F19F69299BED}" destId="{3097FD5F-62CC-42B1-BEBF-9ECA1B5A92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7E96-FFE0-4058-BA09-302A7DDACDF6}">
      <dsp:nvSpPr>
        <dsp:cNvPr id="0" name=""/>
        <dsp:cNvSpPr/>
      </dsp:nvSpPr>
      <dsp:spPr>
        <a:xfrm>
          <a:off x="3981" y="967817"/>
          <a:ext cx="2389955" cy="94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前期課程</a:t>
          </a:r>
          <a:endParaRPr kumimoji="1" lang="ja-JP" altLang="en-US" sz="3200" kern="1200" dirty="0"/>
        </a:p>
      </dsp:txBody>
      <dsp:txXfrm>
        <a:off x="3981" y="967817"/>
        <a:ext cx="2389955" cy="941290"/>
      </dsp:txXfrm>
    </dsp:sp>
    <dsp:sp modelId="{5AD88454-24D6-4E87-B4F7-BC617EC7E4BB}">
      <dsp:nvSpPr>
        <dsp:cNvPr id="0" name=""/>
        <dsp:cNvSpPr/>
      </dsp:nvSpPr>
      <dsp:spPr>
        <a:xfrm>
          <a:off x="2393936" y="30264"/>
          <a:ext cx="378618" cy="281639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D7B3E-2AC4-4D23-9617-3FF306ED1010}">
      <dsp:nvSpPr>
        <dsp:cNvPr id="0" name=""/>
        <dsp:cNvSpPr/>
      </dsp:nvSpPr>
      <dsp:spPr>
        <a:xfrm>
          <a:off x="2924003" y="30264"/>
          <a:ext cx="5149215" cy="2816395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>
              <a:solidFill>
                <a:schemeClr val="tx1"/>
              </a:solidFill>
            </a:rPr>
            <a:t>専攻共通科目</a:t>
          </a:r>
          <a:endParaRPr kumimoji="1" lang="ja-JP" alt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>
              <a:solidFill>
                <a:schemeClr val="tx1"/>
              </a:solidFill>
            </a:rPr>
            <a:t>系共通科目</a:t>
          </a:r>
          <a:endParaRPr kumimoji="1" lang="ja-JP" altLang="en-US" sz="3100" kern="1200" dirty="0">
            <a:solidFill>
              <a:schemeClr val="tx1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>
              <a:solidFill>
                <a:schemeClr val="tx1"/>
              </a:solidFill>
            </a:rPr>
            <a:t>各講座の科目</a:t>
          </a:r>
          <a:endParaRPr kumimoji="1" lang="ja-JP" altLang="en-US" sz="3100" kern="1200" dirty="0">
            <a:solidFill>
              <a:schemeClr val="tx1"/>
            </a:solidFill>
          </a:endParaRPr>
        </a:p>
      </dsp:txBody>
      <dsp:txXfrm>
        <a:off x="2924003" y="30264"/>
        <a:ext cx="5149215" cy="2816395"/>
      </dsp:txXfrm>
    </dsp:sp>
    <dsp:sp modelId="{379A39BF-806C-4A6F-8F62-0F2C4779A699}">
      <dsp:nvSpPr>
        <dsp:cNvPr id="0" name=""/>
        <dsp:cNvSpPr/>
      </dsp:nvSpPr>
      <dsp:spPr>
        <a:xfrm>
          <a:off x="381000" y="3200401"/>
          <a:ext cx="2017328" cy="13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後期課程</a:t>
          </a:r>
          <a:endParaRPr kumimoji="1" lang="ja-JP" altLang="en-US" sz="3100" kern="1200" dirty="0"/>
        </a:p>
      </dsp:txBody>
      <dsp:txXfrm>
        <a:off x="381000" y="3200401"/>
        <a:ext cx="2017328" cy="1342263"/>
      </dsp:txXfrm>
    </dsp:sp>
    <dsp:sp modelId="{4EDE3AC3-AC57-4E2C-A063-FBA9DE3EC0CA}">
      <dsp:nvSpPr>
        <dsp:cNvPr id="0" name=""/>
        <dsp:cNvSpPr/>
      </dsp:nvSpPr>
      <dsp:spPr>
        <a:xfrm>
          <a:off x="2362201" y="2971803"/>
          <a:ext cx="403465" cy="17250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1C866-A438-45A6-BFB5-583EEE026AF4}">
      <dsp:nvSpPr>
        <dsp:cNvPr id="0" name=""/>
        <dsp:cNvSpPr/>
      </dsp:nvSpPr>
      <dsp:spPr>
        <a:xfrm>
          <a:off x="2971861" y="2971803"/>
          <a:ext cx="4876085" cy="172507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>
              <a:solidFill>
                <a:schemeClr val="tx1"/>
              </a:solidFill>
            </a:rPr>
            <a:t>各講座の科目</a:t>
          </a:r>
          <a:endParaRPr kumimoji="1" lang="ja-JP" altLang="en-US" sz="3100" kern="1200" dirty="0">
            <a:solidFill>
              <a:schemeClr val="tx1"/>
            </a:solidFill>
          </a:endParaRPr>
        </a:p>
      </dsp:txBody>
      <dsp:txXfrm>
        <a:off x="2971861" y="2971803"/>
        <a:ext cx="4876085" cy="1725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1FE5-2767-46B9-BC2B-529437897400}">
      <dsp:nvSpPr>
        <dsp:cNvPr id="0" name=""/>
        <dsp:cNvSpPr/>
      </dsp:nvSpPr>
      <dsp:spPr>
        <a:xfrm>
          <a:off x="0" y="0"/>
          <a:ext cx="2662981" cy="1269444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bg1"/>
              </a:solidFill>
            </a:rPr>
            <a:t>グローバル展開</a:t>
          </a:r>
          <a:endParaRPr kumimoji="1" lang="en-US" altLang="ja-JP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bg1"/>
              </a:solidFill>
            </a:rPr>
            <a:t>基盤科目</a:t>
          </a:r>
          <a:endParaRPr kumimoji="1" lang="ja-JP" altLang="en-US" sz="2000" kern="1200" dirty="0">
            <a:solidFill>
              <a:schemeClr val="bg1"/>
            </a:solidFill>
          </a:endParaRPr>
        </a:p>
      </dsp:txBody>
      <dsp:txXfrm>
        <a:off x="0" y="0"/>
        <a:ext cx="2662981" cy="1269444"/>
      </dsp:txXfrm>
    </dsp:sp>
    <dsp:sp modelId="{A8006020-686D-4800-8332-F56A49311CDD}">
      <dsp:nvSpPr>
        <dsp:cNvPr id="0" name=""/>
        <dsp:cNvSpPr/>
      </dsp:nvSpPr>
      <dsp:spPr>
        <a:xfrm>
          <a:off x="9" y="1296295"/>
          <a:ext cx="2662981" cy="3275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>
              <a:solidFill>
                <a:srgbClr val="FF0000"/>
              </a:solidFill>
            </a:rPr>
            <a:t>１０単位以上</a:t>
          </a: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専攻共通科目から</a:t>
          </a:r>
          <a:r>
            <a:rPr kumimoji="1" lang="ja-JP" altLang="en-US" sz="1900" kern="1200" dirty="0" smtClean="0">
              <a:solidFill>
                <a:srgbClr val="FF0000"/>
              </a:solidFill>
            </a:rPr>
            <a:t>４</a:t>
          </a:r>
          <a:r>
            <a:rPr kumimoji="1" lang="ja-JP" altLang="en-US" sz="1900" kern="1200" dirty="0" smtClean="0"/>
            <a:t>単位以上（</a:t>
          </a:r>
          <a:r>
            <a:rPr kumimoji="1" lang="ja-JP" altLang="en-US" sz="1900" kern="1200" dirty="0" smtClean="0">
              <a:solidFill>
                <a:srgbClr val="FF0000"/>
              </a:solidFill>
            </a:rPr>
            <a:t>研究のための倫理は必修</a:t>
          </a:r>
          <a:r>
            <a:rPr kumimoji="1" lang="ja-JP" altLang="en-US" sz="1900" kern="1200" dirty="0" smtClean="0"/>
            <a:t>）</a:t>
          </a:r>
          <a:endParaRPr kumimoji="1" lang="ja-JP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系共通科目から</a:t>
          </a:r>
          <a:r>
            <a:rPr kumimoji="1" lang="ja-JP" altLang="en-US" sz="1900" kern="1200" dirty="0" smtClean="0">
              <a:solidFill>
                <a:srgbClr val="FF0000"/>
              </a:solidFill>
            </a:rPr>
            <a:t>６</a:t>
          </a:r>
          <a:r>
            <a:rPr kumimoji="1" lang="ja-JP" altLang="en-US" sz="1900" kern="1200" dirty="0" smtClean="0"/>
            <a:t>単位以上</a:t>
          </a:r>
          <a:endParaRPr kumimoji="1" lang="ja-JP" altLang="en-US" sz="1900" kern="1200" dirty="0"/>
        </a:p>
      </dsp:txBody>
      <dsp:txXfrm>
        <a:off x="9" y="1296295"/>
        <a:ext cx="2662981" cy="3275704"/>
      </dsp:txXfrm>
    </dsp:sp>
    <dsp:sp modelId="{19323CC9-265D-4BC9-8888-B71624BA0328}">
      <dsp:nvSpPr>
        <dsp:cNvPr id="0" name=""/>
        <dsp:cNvSpPr/>
      </dsp:nvSpPr>
      <dsp:spPr>
        <a:xfrm>
          <a:off x="3047991" y="7899"/>
          <a:ext cx="2761858" cy="1237973"/>
        </a:xfrm>
        <a:prstGeom prst="rect">
          <a:avLst/>
        </a:prstGeom>
        <a:solidFill>
          <a:srgbClr val="0033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>
              <a:solidFill>
                <a:schemeClr val="bg1"/>
              </a:solidFill>
            </a:rPr>
            <a:t>専門科目</a:t>
          </a:r>
          <a:endParaRPr kumimoji="1" lang="ja-JP" altLang="en-US" sz="1900" kern="1200" dirty="0">
            <a:solidFill>
              <a:schemeClr val="bg1"/>
            </a:solidFill>
          </a:endParaRPr>
        </a:p>
      </dsp:txBody>
      <dsp:txXfrm>
        <a:off x="3047991" y="7899"/>
        <a:ext cx="2761858" cy="1237973"/>
      </dsp:txXfrm>
    </dsp:sp>
    <dsp:sp modelId="{893986DA-757F-4E32-AC2B-BA08F7906F6F}">
      <dsp:nvSpPr>
        <dsp:cNvPr id="0" name=""/>
        <dsp:cNvSpPr/>
      </dsp:nvSpPr>
      <dsp:spPr>
        <a:xfrm>
          <a:off x="3048004" y="1311055"/>
          <a:ext cx="2765506" cy="3182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>
              <a:solidFill>
                <a:srgbClr val="FF0000"/>
              </a:solidFill>
            </a:rPr>
            <a:t>１６単位以上</a:t>
          </a: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他研究科の授業から</a:t>
          </a:r>
          <a:r>
            <a:rPr kumimoji="1" lang="ja-JP" altLang="en-US" sz="1900" kern="1200" dirty="0" smtClean="0">
              <a:solidFill>
                <a:schemeClr val="tx1"/>
              </a:solidFill>
            </a:rPr>
            <a:t>６</a:t>
          </a:r>
          <a:r>
            <a:rPr kumimoji="1" lang="ja-JP" altLang="en-US" sz="1900" kern="1200" dirty="0" smtClean="0"/>
            <a:t>単位まで可能、教員と相談の上、申請書提出</a:t>
          </a:r>
          <a:endParaRPr kumimoji="1" lang="ja-JP" altLang="en-US" sz="1900" kern="1200" dirty="0"/>
        </a:p>
      </dsp:txBody>
      <dsp:txXfrm>
        <a:off x="3048004" y="1311055"/>
        <a:ext cx="2765506" cy="3182797"/>
      </dsp:txXfrm>
    </dsp:sp>
    <dsp:sp modelId="{20B6BF4F-6954-4070-B0AC-DE65D9CC2717}">
      <dsp:nvSpPr>
        <dsp:cNvPr id="0" name=""/>
        <dsp:cNvSpPr/>
      </dsp:nvSpPr>
      <dsp:spPr>
        <a:xfrm>
          <a:off x="6096000" y="0"/>
          <a:ext cx="2662981" cy="119091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演習科目</a:t>
          </a:r>
          <a:endParaRPr kumimoji="1" lang="ja-JP" altLang="en-US" sz="1900" kern="1200" dirty="0"/>
        </a:p>
      </dsp:txBody>
      <dsp:txXfrm>
        <a:off x="6096000" y="0"/>
        <a:ext cx="2662981" cy="1190917"/>
      </dsp:txXfrm>
    </dsp:sp>
    <dsp:sp modelId="{3097FD5F-62CC-42B1-BEBF-9ECA1B5A92A7}">
      <dsp:nvSpPr>
        <dsp:cNvPr id="0" name=""/>
        <dsp:cNvSpPr/>
      </dsp:nvSpPr>
      <dsp:spPr>
        <a:xfrm>
          <a:off x="6172201" y="1204642"/>
          <a:ext cx="2526610" cy="336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所属する専攻分野の</a:t>
          </a:r>
          <a:r>
            <a:rPr kumimoji="1" lang="ja-JP" altLang="en-US" sz="1900" kern="1200" dirty="0" smtClean="0">
              <a:solidFill>
                <a:srgbClr val="FF0000"/>
              </a:solidFill>
            </a:rPr>
            <a:t>総合演習４単位</a:t>
          </a: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>
              <a:solidFill>
                <a:srgbClr val="FF0000"/>
              </a:solidFill>
            </a:rPr>
            <a:t>Ａ＝前期開講</a:t>
          </a: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>
              <a:solidFill>
                <a:srgbClr val="FF0000"/>
              </a:solidFill>
            </a:rPr>
            <a:t>Ｂ＝後期開講</a:t>
          </a:r>
          <a:endParaRPr kumimoji="1" lang="ja-JP" altLang="en-US" sz="1900" kern="1200" dirty="0">
            <a:solidFill>
              <a:srgbClr val="FF0000"/>
            </a:solidFill>
          </a:endParaRPr>
        </a:p>
      </dsp:txBody>
      <dsp:txXfrm>
        <a:off x="6172201" y="1204642"/>
        <a:ext cx="2526610" cy="336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垂直かっこリスト"/>
  <dgm:desc val="グループ化されたブロックの情報を示すときに使用します。第 2 レベルのテキストが多い場合に適しています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398E3-FEC4-4EAA-A745-291145AA4298}" type="datetimeFigureOut">
              <a:rPr kumimoji="1" lang="ja-JP" altLang="en-US" smtClean="0"/>
              <a:pPr/>
              <a:t>2020/4/14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3846-4ED3-41AD-93C5-F1EC57045AD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64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B6BB-67A5-4C5C-A18F-C16448EDECD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0F7A-3194-4BA6-9858-338CC242C2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885D-83F9-48A7-8A77-D310D38107D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953F-EBB4-4331-8CBE-0F3A6C3539B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4DA4-8A38-4AFF-A8BD-45BD2EFA365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671A-B9EE-4DC8-A273-8CB151A5058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E4BEE-B8BF-455F-AF03-1EFB4F690F1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1A7B-F40E-4D4D-B7D3-7FA45BEC17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B81D9-B0FB-4071-B760-1E4B67920EE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E979-7A53-4510-9D7C-2409EAC21E3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DCEA8-4A9A-4F6C-8035-948366ABF4D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4AC2DDD-ABB3-4AB0-9ADD-0B6C187F4DB1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" y="61404"/>
            <a:ext cx="704850" cy="762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9592"/>
            <a:ext cx="735922" cy="73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Ⅳ </a:t>
            </a:r>
            <a:r>
              <a:rPr kumimoji="1" lang="ja-JP" altLang="en-US" sz="4000" dirty="0" smtClean="0"/>
              <a:t>履修方法等　２４頁～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第１学期の授業は、当面の間、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オンライン授業</a:t>
            </a:r>
            <a:r>
              <a:rPr kumimoji="1" lang="ja-JP" altLang="en-US" dirty="0" smtClean="0"/>
              <a:t>で行われます。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受講の申し込み方法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最初の授業の前々日までに授業担当教員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にメールで受講の希望を伝えます。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メールの送付先一覧は、研究科ホーム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ページに掲載されます。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pic>
        <p:nvPicPr>
          <p:cNvPr id="5" name="スライド５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115175" y="495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授業科目および担当教員　２５～２８頁</a:t>
            </a: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＊一部に誤記があります。</a:t>
            </a:r>
            <a:r>
              <a:rPr kumimoji="1" lang="ja-JP" altLang="en-US" dirty="0" smtClean="0">
                <a:solidFill>
                  <a:srgbClr val="FF0000"/>
                </a:solidFill>
              </a:rPr>
              <a:t>正しい一覧は、研究科ホームページに掲載</a:t>
            </a:r>
            <a:r>
              <a:rPr kumimoji="1" lang="ja-JP" altLang="en-US" dirty="0" smtClean="0"/>
              <a:t>されていますので、そちらを見てください。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pic>
        <p:nvPicPr>
          <p:cNvPr id="5" name="スライド６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76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sz="4000" dirty="0" smtClean="0"/>
              <a:t>　科目の種類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889859838"/>
              </p:ext>
            </p:extLst>
          </p:nvPr>
        </p:nvGraphicFramePr>
        <p:xfrm>
          <a:off x="457200" y="14478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スライド７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4800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修了するための条件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　２年以上在学（ただし短縮制度あり）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②　３０単位以上を修得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③　研究指導を受け、修士論文を提出して　合格する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 smtClean="0"/>
              <a:t>　　履修</a:t>
            </a:r>
            <a:r>
              <a:rPr lang="ja-JP" altLang="en-US" sz="4000" dirty="0"/>
              <a:t>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p. </a:t>
            </a:r>
            <a:r>
              <a:rPr lang="ja-JP" altLang="en-US" sz="4000" dirty="0" smtClean="0"/>
              <a:t>４２～</a:t>
            </a:r>
            <a:endParaRPr lang="en-US" altLang="ja-JP" sz="4000" dirty="0"/>
          </a:p>
        </p:txBody>
      </p:sp>
      <p:pic>
        <p:nvPicPr>
          <p:cNvPr id="2" name="スライド８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9436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algn="l"/>
            <a:r>
              <a:rPr lang="ja-JP" altLang="en-US" sz="4000" dirty="0" smtClean="0"/>
              <a:t>　履修</a:t>
            </a:r>
            <a:r>
              <a:rPr lang="ja-JP" altLang="en-US" sz="4000" dirty="0"/>
              <a:t>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 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 p</a:t>
            </a:r>
            <a:r>
              <a:rPr lang="en-US" altLang="ja-JP" sz="4000" dirty="0"/>
              <a:t>. </a:t>
            </a:r>
            <a:r>
              <a:rPr lang="ja-JP" altLang="en-US" sz="4000" dirty="0" smtClean="0"/>
              <a:t>４２</a:t>
            </a:r>
            <a:endParaRPr lang="en-US" altLang="ja-JP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FF0000"/>
                </a:solidFill>
              </a:rPr>
              <a:t>３０</a:t>
            </a:r>
            <a:r>
              <a:rPr lang="ja-JP" altLang="en-US" dirty="0" smtClean="0"/>
              <a:t>単位以上修得。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872095261"/>
              </p:ext>
            </p:extLst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419600" y="12954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  <a:ea typeface="+mn-ea"/>
              </a:rPr>
              <a:t>＊科目の区別については、１３７頁～</a:t>
            </a:r>
            <a:r>
              <a:rPr kumimoji="1" lang="ja-JP" altLang="en-US" sz="1400" b="1" dirty="0" err="1" smtClean="0">
                <a:latin typeface="+mn-ea"/>
                <a:ea typeface="+mn-ea"/>
              </a:rPr>
              <a:t>の</a:t>
            </a:r>
            <a:r>
              <a:rPr kumimoji="1" lang="ja-JP" altLang="en-US" sz="1400" b="1" dirty="0" smtClean="0">
                <a:latin typeface="+mn-ea"/>
                <a:ea typeface="+mn-ea"/>
              </a:rPr>
              <a:t>別表１を参照。</a:t>
            </a:r>
            <a:endParaRPr kumimoji="1" lang="ja-JP" altLang="en-US" sz="1400" b="1" dirty="0">
              <a:latin typeface="+mn-ea"/>
              <a:ea typeface="+mn-ea"/>
            </a:endParaRPr>
          </a:p>
        </p:txBody>
      </p:sp>
      <p:pic>
        <p:nvPicPr>
          <p:cNvPr id="4" name="スライド９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5562600" y="276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ja-JP" altLang="en-US" dirty="0"/>
              <a:t>修士</a:t>
            </a:r>
            <a:r>
              <a:rPr lang="ja-JP" altLang="en-US" dirty="0" smtClean="0"/>
              <a:t>論文</a:t>
            </a:r>
            <a:r>
              <a:rPr lang="ja-JP" altLang="en-US" dirty="0"/>
              <a:t>は</a:t>
            </a:r>
            <a:r>
              <a:rPr lang="ja-JP" altLang="en-US" dirty="0" smtClean="0"/>
              <a:t>、１年以上在籍し、</a:t>
            </a:r>
            <a:r>
              <a:rPr lang="ja-JP" altLang="en-US" dirty="0" smtClean="0">
                <a:solidFill>
                  <a:srgbClr val="FF0000"/>
                </a:solidFill>
              </a:rPr>
              <a:t>２０</a:t>
            </a:r>
            <a:r>
              <a:rPr lang="ja-JP" altLang="en-US" dirty="0" smtClean="0"/>
              <a:t>単位以上修得していなければ提出できない。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 smtClean="0"/>
              <a:t>　　履修</a:t>
            </a:r>
            <a:r>
              <a:rPr lang="ja-JP" altLang="en-US" sz="4000" dirty="0"/>
              <a:t>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  p. </a:t>
            </a:r>
            <a:r>
              <a:rPr lang="ja-JP" altLang="en-US" sz="4000" dirty="0"/>
              <a:t>４２</a:t>
            </a:r>
            <a:endParaRPr lang="en-US" altLang="ja-JP" sz="4000" dirty="0"/>
          </a:p>
        </p:txBody>
      </p:sp>
      <p:pic>
        <p:nvPicPr>
          <p:cNvPr id="2" name="スライド１０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3434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97363"/>
          </a:xfrm>
        </p:spPr>
        <p:txBody>
          <a:bodyPr/>
          <a:lstStyle/>
          <a:p>
            <a:r>
              <a:rPr kumimoji="1" lang="ja-JP" altLang="en-US" dirty="0" smtClean="0"/>
              <a:t>３年以上在籍（ただし短縮制度あり）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所属する専攻分野の授業科目を</a:t>
            </a:r>
            <a:r>
              <a:rPr lang="ja-JP" altLang="en-US" dirty="0" smtClean="0">
                <a:solidFill>
                  <a:srgbClr val="FF0000"/>
                </a:solidFill>
              </a:rPr>
              <a:t>１２</a:t>
            </a:r>
            <a:r>
              <a:rPr lang="ja-JP" altLang="en-US" dirty="0" smtClean="0"/>
              <a:t>単位以上修得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研究指導を受け、博士論文を提出し合格する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 smtClean="0"/>
              <a:t>  履修</a:t>
            </a:r>
            <a:r>
              <a:rPr lang="ja-JP" altLang="en-US" sz="4000" dirty="0"/>
              <a:t>方法 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後期</a:t>
            </a:r>
            <a:r>
              <a:rPr lang="ja-JP" altLang="en-US" sz="4000" dirty="0"/>
              <a:t>課程</a:t>
            </a:r>
            <a:r>
              <a:rPr lang="en-US" altLang="ja-JP" sz="4000" dirty="0"/>
              <a:t>) </a:t>
            </a:r>
            <a:r>
              <a:rPr lang="ja-JP" altLang="en-US" sz="4000" dirty="0" smtClean="0"/>
              <a:t>４２</a:t>
            </a:r>
            <a:r>
              <a:rPr lang="ja-JP" altLang="en-US" sz="3600" dirty="0" smtClean="0"/>
              <a:t>～４３頁</a:t>
            </a:r>
            <a:endParaRPr lang="en-US" altLang="ja-JP" sz="3600" dirty="0"/>
          </a:p>
        </p:txBody>
      </p:sp>
      <p:pic>
        <p:nvPicPr>
          <p:cNvPr id="2" name="スライド１１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2954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715962"/>
          </a:xfrm>
        </p:spPr>
        <p:txBody>
          <a:bodyPr/>
          <a:lstStyle/>
          <a:p>
            <a:pPr algn="l"/>
            <a:r>
              <a:rPr lang="ja-JP" altLang="en-US" sz="4000" dirty="0"/>
              <a:t>授業概要（シラバス</a:t>
            </a:r>
            <a:r>
              <a:rPr lang="ja-JP" altLang="en-US" sz="4000" dirty="0" smtClean="0"/>
              <a:t>）を見る</a:t>
            </a:r>
            <a:endParaRPr lang="ja-JP" alt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305800" cy="41910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600" dirty="0" smtClean="0"/>
              <a:t>方法１．</a:t>
            </a:r>
            <a:r>
              <a:rPr lang="ja-JP" altLang="en-US" sz="3600" dirty="0" smtClean="0">
                <a:solidFill>
                  <a:srgbClr val="FF0000"/>
                </a:solidFill>
              </a:rPr>
              <a:t>学務情報システム</a:t>
            </a:r>
            <a:r>
              <a:rPr lang="ja-JP" altLang="en-US" sz="3600" dirty="0" smtClean="0"/>
              <a:t>に入り、講義名、教員名等で検索して閲覧する。</a:t>
            </a:r>
            <a:endParaRPr lang="en-US" altLang="ja-JP" sz="3600" dirty="0" smtClean="0"/>
          </a:p>
          <a:p>
            <a:pPr>
              <a:buFontTx/>
              <a:buNone/>
            </a:pPr>
            <a:r>
              <a:rPr lang="ja-JP" altLang="en-US" sz="3600" dirty="0" smtClean="0"/>
              <a:t>（配布資料参照）</a:t>
            </a:r>
            <a:endParaRPr lang="en-US" altLang="ja-JP" sz="3600" dirty="0" smtClean="0"/>
          </a:p>
          <a:p>
            <a:pPr>
              <a:buFontTx/>
              <a:buNone/>
            </a:pPr>
            <a:endParaRPr lang="en-US" altLang="ja-JP" sz="3600" dirty="0"/>
          </a:p>
          <a:p>
            <a:pPr>
              <a:buFontTx/>
              <a:buNone/>
            </a:pPr>
            <a:r>
              <a:rPr lang="ja-JP" altLang="en-US" sz="3600" dirty="0" smtClean="0"/>
              <a:t>方法２．</a:t>
            </a:r>
            <a:r>
              <a:rPr lang="ja-JP" altLang="en-US" sz="3600" dirty="0" smtClean="0">
                <a:solidFill>
                  <a:srgbClr val="FF0000"/>
                </a:solidFill>
              </a:rPr>
              <a:t>研究科</a:t>
            </a:r>
            <a:r>
              <a:rPr lang="ja-JP" altLang="en-US" sz="3600" dirty="0">
                <a:solidFill>
                  <a:srgbClr val="FF0000"/>
                </a:solidFill>
              </a:rPr>
              <a:t>ホームページに</a:t>
            </a:r>
            <a:r>
              <a:rPr lang="ja-JP" altLang="en-US" sz="3600" dirty="0" smtClean="0">
                <a:solidFill>
                  <a:srgbClr val="FF0000"/>
                </a:solidFill>
              </a:rPr>
              <a:t>掲載される</a:t>
            </a:r>
            <a:r>
              <a:rPr lang="ja-JP" altLang="en-US" sz="3600" dirty="0">
                <a:solidFill>
                  <a:srgbClr val="FF0000"/>
                </a:solidFill>
              </a:rPr>
              <a:t>ＰＤＦ版</a:t>
            </a:r>
            <a:r>
              <a:rPr lang="ja-JP" altLang="en-US" sz="3600" dirty="0"/>
              <a:t>を</a:t>
            </a:r>
            <a:r>
              <a:rPr lang="ja-JP" altLang="en-US" sz="3600" dirty="0" smtClean="0"/>
              <a:t>ダウンロード</a:t>
            </a:r>
            <a:endParaRPr lang="en-US" altLang="ja-JP" sz="3600" dirty="0" smtClean="0"/>
          </a:p>
          <a:p>
            <a:pPr>
              <a:buFontTx/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（</a:t>
            </a:r>
            <a:r>
              <a:rPr lang="ja-JP" altLang="en-US" sz="3600" u="sng" dirty="0" smtClean="0"/>
              <a:t>近日中に</a:t>
            </a:r>
            <a:r>
              <a:rPr lang="ja-JP" altLang="en-US" sz="3600" dirty="0" smtClean="0"/>
              <a:t>利用可能になる予定）</a:t>
            </a:r>
            <a:endParaRPr lang="ja-JP" altLang="en-US" sz="3600" dirty="0"/>
          </a:p>
          <a:p>
            <a:pPr>
              <a:buFontTx/>
              <a:buNone/>
            </a:pPr>
            <a:endParaRPr lang="ja-JP" altLang="en-US" sz="36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4" name="スライド１２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0767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　</a:t>
            </a:r>
            <a:r>
              <a:rPr lang="ja-JP" altLang="en-US" sz="4000" dirty="0" smtClean="0"/>
              <a:t>　履修</a:t>
            </a:r>
            <a:r>
              <a:rPr lang="ja-JP" altLang="en-US" sz="4000" dirty="0"/>
              <a:t>手続 （</a:t>
            </a:r>
            <a:r>
              <a:rPr lang="en-US" altLang="ja-JP" sz="4000" dirty="0"/>
              <a:t>MC, DC</a:t>
            </a:r>
            <a:r>
              <a:rPr lang="ja-JP" altLang="en-US" sz="4000" dirty="0" smtClean="0"/>
              <a:t>）４３</a:t>
            </a:r>
            <a:r>
              <a:rPr lang="ja-JP" altLang="en-US" sz="3600" dirty="0" smtClean="0"/>
              <a:t>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　　　　　　　</a:t>
            </a:r>
            <a:r>
              <a:rPr lang="ja-JP" altLang="en-US" sz="2400" dirty="0" smtClean="0">
                <a:solidFill>
                  <a:srgbClr val="FF0000"/>
                </a:solidFill>
              </a:rPr>
              <a:t>＊一部に変更があります</a:t>
            </a:r>
            <a:r>
              <a:rPr lang="ja-JP" altLang="en-US" sz="3600" dirty="0" smtClean="0">
                <a:solidFill>
                  <a:srgbClr val="FF0000"/>
                </a:solidFill>
              </a:rPr>
              <a:t>。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/>
              <a:t>＊</a:t>
            </a:r>
            <a:r>
              <a:rPr lang="ja-JP" altLang="en-US" sz="3600" dirty="0" smtClean="0"/>
              <a:t>履修</a:t>
            </a:r>
            <a:r>
              <a:rPr lang="ja-JP" altLang="en-US" sz="3600" dirty="0"/>
              <a:t>登録は</a:t>
            </a:r>
            <a:r>
              <a:rPr lang="ja-JP" altLang="en-US" sz="3600" dirty="0" smtClean="0"/>
              <a:t>、</a:t>
            </a:r>
            <a:r>
              <a:rPr lang="ja-JP" altLang="en-US" sz="3600" dirty="0" smtClean="0">
                <a:solidFill>
                  <a:srgbClr val="FF0000"/>
                </a:solidFill>
              </a:rPr>
              <a:t>５月７日</a:t>
            </a:r>
            <a:r>
              <a:rPr lang="ja-JP" altLang="en-US" sz="3600" dirty="0">
                <a:solidFill>
                  <a:srgbClr val="FF0000"/>
                </a:solidFill>
              </a:rPr>
              <a:t>までに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 smtClean="0"/>
              <a:t>①自宅の</a:t>
            </a:r>
            <a:r>
              <a:rPr lang="en-US" altLang="ja-JP" sz="3600" dirty="0" smtClean="0"/>
              <a:t>PC</a:t>
            </a:r>
            <a:r>
              <a:rPr lang="ja-JP" altLang="en-US" sz="3600" dirty="0" smtClean="0"/>
              <a:t>等で　</a:t>
            </a:r>
            <a:r>
              <a:rPr lang="ja-JP" altLang="en-US" sz="3600" dirty="0" smtClean="0">
                <a:solidFill>
                  <a:srgbClr val="FF0000"/>
                </a:solidFill>
              </a:rPr>
              <a:t>学務情報システム</a:t>
            </a:r>
            <a:endParaRPr lang="ja-JP" altLang="en-US" sz="3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</a:t>
            </a:r>
            <a:r>
              <a:rPr lang="en-US" altLang="ja-JP" sz="3600" dirty="0" smtClean="0"/>
              <a:t>Web</a:t>
            </a:r>
            <a:r>
              <a:rPr lang="ja-JP" altLang="en-US" sz="3600" dirty="0"/>
              <a:t>サイトにアクセス</a:t>
            </a:r>
            <a:r>
              <a:rPr lang="ja-JP" altLang="en-US" sz="3600" dirty="0" smtClean="0"/>
              <a:t>し</a:t>
            </a:r>
            <a:r>
              <a:rPr lang="ja-JP" altLang="en-US" sz="3600" dirty="0" smtClean="0">
                <a:solidFill>
                  <a:srgbClr val="FF0000"/>
                </a:solidFill>
              </a:rPr>
              <a:t>登録する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さらに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 smtClean="0"/>
              <a:t>②</a:t>
            </a:r>
            <a:r>
              <a:rPr lang="ja-JP" altLang="en-US" sz="3600" dirty="0">
                <a:solidFill>
                  <a:srgbClr val="FF0000"/>
                </a:solidFill>
              </a:rPr>
              <a:t>履修</a:t>
            </a:r>
            <a:r>
              <a:rPr lang="ja-JP" altLang="en-US" sz="3600" dirty="0" smtClean="0">
                <a:solidFill>
                  <a:srgbClr val="FF0000"/>
                </a:solidFill>
              </a:rPr>
              <a:t>科目届（研究科ホームページ掲載）</a:t>
            </a:r>
            <a:r>
              <a:rPr lang="ja-JP" altLang="en-US" sz="3600" dirty="0" smtClean="0"/>
              <a:t>を</a:t>
            </a:r>
            <a:r>
              <a:rPr lang="ja-JP" altLang="en-US" sz="3600" dirty="0"/>
              <a:t>教務係</a:t>
            </a:r>
            <a:r>
              <a:rPr lang="ja-JP" altLang="en-US" sz="3600" dirty="0" smtClean="0"/>
              <a:t>に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メール添付等で提出</a:t>
            </a:r>
            <a:r>
              <a:rPr lang="ja-JP" altLang="en-US" sz="3600" dirty="0" smtClean="0"/>
              <a:t>する</a:t>
            </a:r>
            <a:endParaRPr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3" name="スライド１３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5240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270</Words>
  <Application>Microsoft Office PowerPoint</Application>
  <PresentationFormat>画面に合わせる (4:3)</PresentationFormat>
  <Paragraphs>73</Paragraphs>
  <Slides>9</Slides>
  <Notes>3</Notes>
  <HiddenSlides>0</HiddenSlides>
  <MMClips>9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標準デザイン</vt:lpstr>
      <vt:lpstr>　Ⅳ 履修方法等　２４頁～</vt:lpstr>
      <vt:lpstr>　</vt:lpstr>
      <vt:lpstr>　科目の種類</vt:lpstr>
      <vt:lpstr>　　履修方法 (前期課程)   p. ４２～</vt:lpstr>
      <vt:lpstr>　履修方法 (前期課程)   　 p. ４２</vt:lpstr>
      <vt:lpstr>　　履修方法 (前期課程)    p. ４２</vt:lpstr>
      <vt:lpstr>  履修方法 (後期課程) ４２～４３頁</vt:lpstr>
      <vt:lpstr>授業概要（シラバス）を見る</vt:lpstr>
      <vt:lpstr>　　履修手続 （MC, DC）４３頁 　　　　　　　　　＊一部に変更があります。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1234567</dc:creator>
  <cp:lastModifiedBy>Toru Sato</cp:lastModifiedBy>
  <cp:revision>98</cp:revision>
  <cp:lastPrinted>1601-01-01T00:00:00Z</cp:lastPrinted>
  <dcterms:created xsi:type="dcterms:W3CDTF">2011-04-21T02:46:19Z</dcterms:created>
  <dcterms:modified xsi:type="dcterms:W3CDTF">2020-04-14T08:01:22Z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